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xml" ContentType="application/vnd.openxmlformats-officedocument.presentationml.notesSlide+xml"/>
  <Override PartName="/ppt/tags/tag72.xml" ContentType="application/vnd.openxmlformats-officedocument.presentationml.tags+xml"/>
  <Override PartName="/ppt/notesSlides/notesSlide2.xml" ContentType="application/vnd.openxmlformats-officedocument.presentationml.notesSlide+xml"/>
  <Override PartName="/ppt/tags/tag73.xml" ContentType="application/vnd.openxmlformats-officedocument.presentationml.tags+xml"/>
  <Override PartName="/ppt/notesSlides/notesSlide3.xml" ContentType="application/vnd.openxmlformats-officedocument.presentationml.notesSlide+xml"/>
  <Override PartName="/ppt/tags/tag74.xml" ContentType="application/vnd.openxmlformats-officedocument.presentationml.tags+xml"/>
  <Override PartName="/ppt/notesSlides/notesSlide4.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94" r:id="rId5"/>
  </p:sldMasterIdLst>
  <p:notesMasterIdLst>
    <p:notesMasterId r:id="rId17"/>
  </p:notesMasterIdLst>
  <p:handoutMasterIdLst>
    <p:handoutMasterId r:id="rId18"/>
  </p:handoutMasterIdLst>
  <p:sldIdLst>
    <p:sldId id="456" r:id="rId6"/>
    <p:sldId id="443" r:id="rId7"/>
    <p:sldId id="464" r:id="rId8"/>
    <p:sldId id="442" r:id="rId9"/>
    <p:sldId id="394" r:id="rId10"/>
    <p:sldId id="452" r:id="rId11"/>
    <p:sldId id="467" r:id="rId12"/>
    <p:sldId id="466" r:id="rId13"/>
    <p:sldId id="465" r:id="rId14"/>
    <p:sldId id="444" r:id="rId15"/>
    <p:sldId id="455" r:id="rId16"/>
  </p:sldIdLst>
  <p:sldSz cx="12192000" cy="6858000"/>
  <p:notesSz cx="6877050" cy="10002838"/>
  <p:custDataLst>
    <p:tags r:id="rId19"/>
  </p:custDataLst>
  <p:defaultTex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7F058200-72D4-4346-8804-C70D1ACD1EB1}">
          <p14:sldIdLst>
            <p14:sldId id="456"/>
          </p14:sldIdLst>
        </p14:section>
        <p14:section name="Introducción a la propuesta de valor (1)" id="{4910186D-2D14-4950-875D-C3D054FC6E5E}">
          <p14:sldIdLst>
            <p14:sldId id="443"/>
          </p14:sldIdLst>
        </p14:section>
        <p14:section name="Puntos destacados de los productos (1)" id="{DFAD6D84-0711-4DDF-9B55-23C1FCD6E222}">
          <p14:sldIdLst>
            <p14:sldId id="464"/>
          </p14:sldIdLst>
        </p14:section>
        <p14:section name="Diapositivas de detalles de los productos (máx. 3)" id="{9D7B40EE-B7C3-414C-93E8-32C980C501CA}">
          <p14:sldIdLst>
            <p14:sldId id="442"/>
            <p14:sldId id="394"/>
          </p14:sldIdLst>
        </p14:section>
        <p14:section name="Accesorios (1)" id="{CBAC12ED-2A6B-451A-B64B-F1CA6A7C6FF8}">
          <p14:sldIdLst>
            <p14:sldId id="452"/>
          </p14:sldIdLst>
        </p14:section>
        <p14:section name="Sostenibilidad y marca (3)" id="{857DB381-ABDC-4565-B5C9-284E4C59F096}">
          <p14:sldIdLst>
            <p14:sldId id="467"/>
            <p14:sldId id="466"/>
            <p14:sldId id="465"/>
          </p14:sldIdLst>
        </p14:section>
        <p14:section name="Servicios en el punto de venta (1)" id="{7FCD321F-CA56-45CD-89BA-044CCB5655C5}">
          <p14:sldIdLst>
            <p14:sldId id="444"/>
          </p14:sldIdLst>
        </p14:section>
        <p14:section name="Especificaciones técnicas" id="{C83246B1-3596-4704-9BBE-E9B6F9510181}">
          <p14:sldIdLst>
            <p14:sldId id="455"/>
          </p14:sldIdLst>
        </p14:section>
      </p14:sectionLst>
    </p:ext>
    <p:ext uri="{EFAFB233-063F-42B5-8137-9DF3F51BA10A}">
      <p15:sldGuideLst xmlns:p15="http://schemas.microsoft.com/office/powerpoint/2012/main">
        <p15:guide id="1" orient="horz" pos="2160" userDrawn="1">
          <p15:clr>
            <a:srgbClr val="A4A3A4"/>
          </p15:clr>
        </p15:guide>
        <p15:guide id="2" orient="horz" pos="935" userDrawn="1">
          <p15:clr>
            <a:srgbClr val="A4A3A4"/>
          </p15:clr>
        </p15:guide>
        <p15:guide id="3" orient="horz" pos="4020" userDrawn="1">
          <p15:clr>
            <a:srgbClr val="A4A3A4"/>
          </p15:clr>
        </p15:guide>
        <p15:guide id="4" orient="horz" pos="3498" userDrawn="1">
          <p15:clr>
            <a:srgbClr val="A4A3A4"/>
          </p15:clr>
        </p15:guide>
        <p15:guide id="5" orient="horz" pos="482" userDrawn="1">
          <p15:clr>
            <a:srgbClr val="A4A3A4"/>
          </p15:clr>
        </p15:guide>
        <p15:guide id="6" pos="3840" userDrawn="1">
          <p15:clr>
            <a:srgbClr val="A4A3A4"/>
          </p15:clr>
        </p15:guide>
        <p15:guide id="7" pos="325" userDrawn="1">
          <p15:clr>
            <a:srgbClr val="A4A3A4"/>
          </p15:clr>
        </p15:guide>
        <p15:guide id="8" pos="7355" userDrawn="1">
          <p15:clr>
            <a:srgbClr val="A4A3A4"/>
          </p15:clr>
        </p15:guide>
      </p15:sldGuideLst>
    </p:ext>
    <p:ext uri="{2D200454-40CA-4A62-9FC3-DE9A4176ACB9}">
      <p15:notesGuideLst xmlns:p15="http://schemas.microsoft.com/office/powerpoint/2012/main">
        <p15:guide id="1" orient="horz" pos="3151">
          <p15:clr>
            <a:srgbClr val="A4A3A4"/>
          </p15:clr>
        </p15:guide>
        <p15:guide id="2" pos="2166">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8CC615-0CF7-628B-F84E-D40E49AF6A71}" name="Tissi Domenic LabTec" initials="TDL" userId="S::Domenic.Tissi@mt.com::f48847fb-cd71-49f9-be04-553881a67f15" providerId="AD"/>
  <p188:author id="{21956B25-6F3E-B00A-243D-81546191D12B}" name="Boerger Claas LabTec" initials="BCL" userId="S::Claas.Boerger@mt.com::57e20579-bcff-4f6d-917f-9e32621c38ad" providerId="AD"/>
  <p188:author id="{14EF5F43-DBDA-28F3-7E48-B6408A802915}" name="Ratcliff Joanne MT-UK" initials="RM" userId="S::joanne.ratcliff@mt.com::886170e9-eaf4-419c-ae06-0b8453e3fe07" providerId="AD"/>
  <p188:author id="{EEE6904F-E27D-7274-3061-B74B6ECE536B}" name="Schenk Julia LabTec" initials="SJL" userId="S::Julia.Schenk@mt.com::999d109a-9377-42b2-9a31-36ed9a13b4e2" providerId="AD"/>
  <p188:author id="{0BF2969F-1DFB-927C-5BEA-17CB23A54B81}" name="Ratcliff Joanne LabTec" initials="JRa" userId="Ratcliff Joanne LabTec" providerId="None"/>
  <p188:author id="{E5FBF5B0-D2B8-4EEF-757B-DA80D5EF91E7}" name="Ratcliff Joanne MT-UK" initials="RJMU" userId="S::Joanne.Ratcliff@mt.com::886170e9-eaf4-419c-ae06-0b8453e3fe07" providerId="AD"/>
  <p188:author id="{11BC95E7-0F6D-1DA7-BD04-58D093A63A71}" name="Athavale Rohini MTII-GF" initials="AM" userId="S::rohini.athavale@mt.com::820795c7-bb85-48a3-ab37-8018e60d26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5FF"/>
    <a:srgbClr val="ECECEC"/>
    <a:srgbClr val="9C9C9C"/>
    <a:srgbClr val="614173"/>
    <a:srgbClr val="CE7E34"/>
    <a:srgbClr val="006B6D"/>
    <a:srgbClr val="6AB023"/>
    <a:srgbClr val="3399FF"/>
    <a:srgbClr val="004696"/>
    <a:srgbClr val="E2C2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7E5F81B-B57D-4800-8E8F-8E96741CC982}" styleName="Mettler Toledo &gt; Green Table">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C512FF0-2B18-46AF-9A1B-3A70A708474B}" styleName="Mettler Toledo &gt; Green Tab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tcStyle>
    </a:band1H>
    <a:band2H>
      <a:tcStyle>
        <a:tcBdr/>
      </a:tcStyle>
    </a:band2H>
    <a:band1V>
      <a:tcStyle>
        <a:tcBdr/>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13" autoAdjust="0"/>
    <p:restoredTop sz="94660"/>
  </p:normalViewPr>
  <p:slideViewPr>
    <p:cSldViewPr snapToGrid="0">
      <p:cViewPr>
        <p:scale>
          <a:sx n="100" d="100"/>
          <a:sy n="100" d="100"/>
        </p:scale>
        <p:origin x="-784" y="-1688"/>
      </p:cViewPr>
      <p:guideLst>
        <p:guide orient="horz" pos="2160"/>
        <p:guide orient="horz" pos="935"/>
        <p:guide orient="horz" pos="4020"/>
        <p:guide orient="horz" pos="3498"/>
        <p:guide orient="horz" pos="482"/>
        <p:guide pos="3840"/>
        <p:guide pos="325"/>
        <p:guide pos="7355"/>
      </p:guideLst>
    </p:cSldViewPr>
  </p:slideViewPr>
  <p:notesTextViewPr>
    <p:cViewPr>
      <p:scale>
        <a:sx n="1" d="1"/>
        <a:sy n="1" d="1"/>
      </p:scale>
      <p:origin x="0" y="0"/>
    </p:cViewPr>
  </p:notesTextViewPr>
  <p:notesViewPr>
    <p:cSldViewPr snapToGrid="0">
      <p:cViewPr>
        <p:scale>
          <a:sx n="1" d="2"/>
          <a:sy n="1" d="2"/>
        </p:scale>
        <p:origin x="0" y="0"/>
      </p:cViewPr>
      <p:guideLst>
        <p:guide orient="horz" pos="3151"/>
        <p:guide pos="216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tcliff Joanne MT-UK" userId="S::joanne.ratcliff@mt.com::886170e9-eaf4-419c-ae06-0b8453e3fe07" providerId="AD" clId="Web-{BA3914E5-ACEE-0C8B-6D81-5DCC9B541BDB}"/>
    <pc:docChg chg="mod delSld modSld modSection">
      <pc:chgData name="Ratcliff Joanne MT-UK" userId="S::joanne.ratcliff@mt.com::886170e9-eaf4-419c-ae06-0b8453e3fe07" providerId="AD" clId="Web-{BA3914E5-ACEE-0C8B-6D81-5DCC9B541BDB}" dt="2023-06-20T15:11:41.956" v="268"/>
      <pc:docMkLst>
        <pc:docMk/>
      </pc:docMkLst>
      <pc:sldChg chg="del">
        <pc:chgData name="Ratcliff Joanne MT-UK" userId="S::joanne.ratcliff@mt.com::886170e9-eaf4-419c-ae06-0b8453e3fe07" providerId="AD" clId="Web-{BA3914E5-ACEE-0C8B-6D81-5DCC9B541BDB}" dt="2023-06-20T15:11:41.956" v="268"/>
        <pc:sldMkLst>
          <pc:docMk/>
          <pc:sldMk cId="3973320394" sldId="359"/>
        </pc:sldMkLst>
      </pc:sldChg>
      <pc:sldChg chg="del">
        <pc:chgData name="Ratcliff Joanne MT-UK" userId="S::joanne.ratcliff@mt.com::886170e9-eaf4-419c-ae06-0b8453e3fe07" providerId="AD" clId="Web-{BA3914E5-ACEE-0C8B-6D81-5DCC9B541BDB}" dt="2023-06-20T15:11:37.550" v="267"/>
        <pc:sldMkLst>
          <pc:docMk/>
          <pc:sldMk cId="3375419547" sldId="427"/>
        </pc:sldMkLst>
      </pc:sldChg>
      <pc:sldChg chg="addSp modSp addCm">
        <pc:chgData name="Ratcliff Joanne MT-UK" userId="S::joanne.ratcliff@mt.com::886170e9-eaf4-419c-ae06-0b8453e3fe07" providerId="AD" clId="Web-{BA3914E5-ACEE-0C8B-6D81-5DCC9B541BDB}" dt="2023-06-20T15:11:36.003" v="266" actId="20577"/>
        <pc:sldMkLst>
          <pc:docMk/>
          <pc:sldMk cId="4266409221" sldId="438"/>
        </pc:sldMkLst>
        <pc:spChg chg="mod">
          <ac:chgData name="Ratcliff Joanne MT-UK" userId="S::joanne.ratcliff@mt.com::886170e9-eaf4-419c-ae06-0b8453e3fe07" providerId="AD" clId="Web-{BA3914E5-ACEE-0C8B-6D81-5DCC9B541BDB}" dt="2023-06-20T15:09:32.851" v="241" actId="20577"/>
          <ac:spMkLst>
            <pc:docMk/>
            <pc:sldMk cId="4266409221" sldId="438"/>
            <ac:spMk id="8" creationId="{7B2B9F75-0BD3-B2F0-AC5E-B0A7D750D3E4}"/>
          </ac:spMkLst>
        </pc:spChg>
        <pc:spChg chg="mod">
          <ac:chgData name="Ratcliff Joanne MT-UK" userId="S::joanne.ratcliff@mt.com::886170e9-eaf4-419c-ae06-0b8453e3fe07" providerId="AD" clId="Web-{BA3914E5-ACEE-0C8B-6D81-5DCC9B541BDB}" dt="2023-06-20T15:11:36.003" v="266" actId="20577"/>
          <ac:spMkLst>
            <pc:docMk/>
            <pc:sldMk cId="4266409221" sldId="438"/>
            <ac:spMk id="9" creationId="{BE482858-FF7F-B8DC-9C05-1B1D226D307B}"/>
          </ac:spMkLst>
        </pc:spChg>
        <pc:spChg chg="mod">
          <ac:chgData name="Ratcliff Joanne MT-UK" userId="S::joanne.ratcliff@mt.com::886170e9-eaf4-419c-ae06-0b8453e3fe07" providerId="AD" clId="Web-{BA3914E5-ACEE-0C8B-6D81-5DCC9B541BDB}" dt="2023-06-20T14:58:46.280" v="92" actId="20577"/>
          <ac:spMkLst>
            <pc:docMk/>
            <pc:sldMk cId="4266409221" sldId="438"/>
            <ac:spMk id="10" creationId="{32973BF4-B32F-DB1B-C127-872E70E234F2}"/>
          </ac:spMkLst>
        </pc:spChg>
        <pc:spChg chg="mod">
          <ac:chgData name="Ratcliff Joanne MT-UK" userId="S::joanne.ratcliff@mt.com::886170e9-eaf4-419c-ae06-0b8453e3fe07" providerId="AD" clId="Web-{BA3914E5-ACEE-0C8B-6D81-5DCC9B541BDB}" dt="2023-06-20T15:08:59.067" v="233" actId="20577"/>
          <ac:spMkLst>
            <pc:docMk/>
            <pc:sldMk cId="4266409221" sldId="438"/>
            <ac:spMk id="11" creationId="{7A1B0AAA-F7CE-CFBA-3937-0C6DC09CD3C3}"/>
          </ac:spMkLst>
        </pc:spChg>
        <pc:spChg chg="mod">
          <ac:chgData name="Ratcliff Joanne MT-UK" userId="S::joanne.ratcliff@mt.com::886170e9-eaf4-419c-ae06-0b8453e3fe07" providerId="AD" clId="Web-{BA3914E5-ACEE-0C8B-6D81-5DCC9B541BDB}" dt="2023-06-20T14:57:36.337" v="43" actId="20577"/>
          <ac:spMkLst>
            <pc:docMk/>
            <pc:sldMk cId="4266409221" sldId="438"/>
            <ac:spMk id="13" creationId="{00000000-0000-0000-0000-000000000000}"/>
          </ac:spMkLst>
        </pc:spChg>
        <pc:spChg chg="mod">
          <ac:chgData name="Ratcliff Joanne MT-UK" userId="S::joanne.ratcliff@mt.com::886170e9-eaf4-419c-ae06-0b8453e3fe07" providerId="AD" clId="Web-{BA3914E5-ACEE-0C8B-6D81-5DCC9B541BDB}" dt="2023-06-20T15:06:13.725" v="142" actId="20577"/>
          <ac:spMkLst>
            <pc:docMk/>
            <pc:sldMk cId="4266409221" sldId="438"/>
            <ac:spMk id="14" creationId="{00000000-0000-0000-0000-000000000000}"/>
          </ac:spMkLst>
        </pc:spChg>
        <pc:spChg chg="mod">
          <ac:chgData name="Ratcliff Joanne MT-UK" userId="S::joanne.ratcliff@mt.com::886170e9-eaf4-419c-ae06-0b8453e3fe07" providerId="AD" clId="Web-{BA3914E5-ACEE-0C8B-6D81-5DCC9B541BDB}" dt="2023-06-20T15:07:48.561" v="206" actId="20577"/>
          <ac:spMkLst>
            <pc:docMk/>
            <pc:sldMk cId="4266409221" sldId="438"/>
            <ac:spMk id="15" creationId="{00000000-0000-0000-0000-000000000000}"/>
          </ac:spMkLst>
        </pc:spChg>
        <pc:spChg chg="mod">
          <ac:chgData name="Ratcliff Joanne MT-UK" userId="S::joanne.ratcliff@mt.com::886170e9-eaf4-419c-ae06-0b8453e3fe07" providerId="AD" clId="Web-{BA3914E5-ACEE-0C8B-6D81-5DCC9B541BDB}" dt="2023-06-20T15:09:24.069" v="236" actId="20577"/>
          <ac:spMkLst>
            <pc:docMk/>
            <pc:sldMk cId="4266409221" sldId="438"/>
            <ac:spMk id="20" creationId="{512CCDCE-5C2B-FA5B-C009-2A66C5BDDCF2}"/>
          </ac:spMkLst>
        </pc:spChg>
        <pc:graphicFrameChg chg="add mod modGraphic">
          <ac:chgData name="Ratcliff Joanne MT-UK" userId="S::joanne.ratcliff@mt.com::886170e9-eaf4-419c-ae06-0b8453e3fe07" providerId="AD" clId="Web-{BA3914E5-ACEE-0C8B-6D81-5DCC9B541BDB}" dt="2023-06-20T14:55:42.968" v="2" actId="1076"/>
          <ac:graphicFrameMkLst>
            <pc:docMk/>
            <pc:sldMk cId="4266409221" sldId="438"/>
            <ac:graphicFrameMk id="21" creationId="{58921C08-FF66-5D98-11C0-A5ECFC89711E}"/>
          </ac:graphicFrameMkLst>
        </pc:graphicFrameChg>
      </pc:sldChg>
    </pc:docChg>
  </pc:docChgLst>
  <pc:docChgLst>
    <pc:chgData name="Athavale Rohini MTII-GF" userId="S::rohini.athavale@mt.com::820795c7-bb85-48a3-ab37-8018e60d26da" providerId="AD" clId="Web-{7F81D10F-D926-C4EA-1C0B-45882401C843}"/>
    <pc:docChg chg="">
      <pc:chgData name="Athavale Rohini MTII-GF" userId="S::rohini.athavale@mt.com::820795c7-bb85-48a3-ab37-8018e60d26da" providerId="AD" clId="Web-{7F81D10F-D926-C4EA-1C0B-45882401C843}" dt="2023-09-13T12:32:19.586" v="0"/>
      <pc:docMkLst>
        <pc:docMk/>
      </pc:docMkLst>
      <pc:sldChg chg="addCm">
        <pc:chgData name="Athavale Rohini MTII-GF" userId="S::rohini.athavale@mt.com::820795c7-bb85-48a3-ab37-8018e60d26da" providerId="AD" clId="Web-{7F81D10F-D926-C4EA-1C0B-45882401C843}" dt="2023-09-13T12:32:19.586" v="0"/>
        <pc:sldMkLst>
          <pc:docMk/>
          <pc:sldMk cId="2591770616" sldId="464"/>
        </pc:sldMkLst>
      </pc:sldChg>
    </pc:docChg>
  </pc:docChgLst>
  <pc:docChgLst>
    <pc:chgData name="Ratcliff Joanne MT-UK" userId="S::joanne.ratcliff@mt.com::886170e9-eaf4-419c-ae06-0b8453e3fe07" providerId="AD" clId="Web-{B6893983-6E24-A05A-18F5-6F66049CDC17}"/>
    <pc:docChg chg="modSection">
      <pc:chgData name="Ratcliff Joanne MT-UK" userId="S::joanne.ratcliff@mt.com::886170e9-eaf4-419c-ae06-0b8453e3fe07" providerId="AD" clId="Web-{B6893983-6E24-A05A-18F5-6F66049CDC17}" dt="2023-09-19T08:22:34.007" v="0"/>
      <pc:docMkLst>
        <pc:docMk/>
      </pc:docMkLst>
    </pc:docChg>
  </pc:docChgLst>
  <pc:docChgLst>
    <pc:chgData name="Boerger Claas LabTec" userId="57e20579-bcff-4f6d-917f-9e32621c38ad" providerId="ADAL" clId="{16BD4B8A-8606-4B76-94B5-D1CDF8685EF9}"/>
    <pc:docChg chg="undo modSld">
      <pc:chgData name="Boerger Claas LabTec" userId="57e20579-bcff-4f6d-917f-9e32621c38ad" providerId="ADAL" clId="{16BD4B8A-8606-4B76-94B5-D1CDF8685EF9}" dt="2023-07-25T22:13:29.382" v="38"/>
      <pc:docMkLst>
        <pc:docMk/>
      </pc:docMkLst>
      <pc:sldChg chg="modSp mod">
        <pc:chgData name="Boerger Claas LabTec" userId="57e20579-bcff-4f6d-917f-9e32621c38ad" providerId="ADAL" clId="{16BD4B8A-8606-4B76-94B5-D1CDF8685EF9}" dt="2023-07-25T22:11:24.745" v="21" actId="1038"/>
        <pc:sldMkLst>
          <pc:docMk/>
          <pc:sldMk cId="3208511482" sldId="380"/>
        </pc:sldMkLst>
        <pc:picChg chg="mod modCrop">
          <ac:chgData name="Boerger Claas LabTec" userId="57e20579-bcff-4f6d-917f-9e32621c38ad" providerId="ADAL" clId="{16BD4B8A-8606-4B76-94B5-D1CDF8685EF9}" dt="2023-07-25T22:11:24.745" v="21" actId="1038"/>
          <ac:picMkLst>
            <pc:docMk/>
            <pc:sldMk cId="3208511482" sldId="380"/>
            <ac:picMk id="8" creationId="{01C6BAE7-E592-90DF-EFD8-194E4CFDB395}"/>
          </ac:picMkLst>
        </pc:picChg>
      </pc:sldChg>
      <pc:sldChg chg="modSp mod addCm modCm">
        <pc:chgData name="Boerger Claas LabTec" userId="57e20579-bcff-4f6d-917f-9e32621c38ad" providerId="ADAL" clId="{16BD4B8A-8606-4B76-94B5-D1CDF8685EF9}" dt="2023-07-25T22:10:37.563" v="11"/>
        <pc:sldMkLst>
          <pc:docMk/>
          <pc:sldMk cId="2249433143" sldId="388"/>
        </pc:sldMkLst>
        <pc:picChg chg="mod modCrop">
          <ac:chgData name="Boerger Claas LabTec" userId="57e20579-bcff-4f6d-917f-9e32621c38ad" providerId="ADAL" clId="{16BD4B8A-8606-4B76-94B5-D1CDF8685EF9}" dt="2023-07-25T22:08:52.653" v="9" actId="18131"/>
          <ac:picMkLst>
            <pc:docMk/>
            <pc:sldMk cId="2249433143" sldId="388"/>
            <ac:picMk id="10" creationId="{A07A3619-DA37-4892-953A-30CAC596E280}"/>
          </ac:picMkLst>
        </pc:picChg>
      </pc:sldChg>
      <pc:sldChg chg="modSp mod addCm">
        <pc:chgData name="Boerger Claas LabTec" userId="57e20579-bcff-4f6d-917f-9e32621c38ad" providerId="ADAL" clId="{16BD4B8A-8606-4B76-94B5-D1CDF8685EF9}" dt="2023-07-25T22:13:29.382" v="38"/>
        <pc:sldMkLst>
          <pc:docMk/>
          <pc:sldMk cId="682900574" sldId="442"/>
        </pc:sldMkLst>
        <pc:picChg chg="mod modCrop">
          <ac:chgData name="Boerger Claas LabTec" userId="57e20579-bcff-4f6d-917f-9e32621c38ad" providerId="ADAL" clId="{16BD4B8A-8606-4B76-94B5-D1CDF8685EF9}" dt="2023-07-25T22:12:26.020" v="37" actId="18131"/>
          <ac:picMkLst>
            <pc:docMk/>
            <pc:sldMk cId="682900574" sldId="442"/>
            <ac:picMk id="9" creationId="{99C79C37-2DE7-CA2A-BCE5-0832063319D2}"/>
          </ac:picMkLst>
        </pc:picChg>
      </pc:sldChg>
    </pc:docChg>
  </pc:docChgLst>
  <pc:docChgLst>
    <pc:chgData name="Ratcliff Joanne MT-UK" userId="S::joanne.ratcliff@mt.com::886170e9-eaf4-419c-ae06-0b8453e3fe07" providerId="AD" clId="Web-{300B8EC8-A157-36DC-3FF6-0E44E68DEE6B}"/>
    <pc:docChg chg="addSld modSld modSection">
      <pc:chgData name="Ratcliff Joanne MT-UK" userId="S::joanne.ratcliff@mt.com::886170e9-eaf4-419c-ae06-0b8453e3fe07" providerId="AD" clId="Web-{300B8EC8-A157-36DC-3FF6-0E44E68DEE6B}" dt="2023-08-16T07:05:09.325" v="50"/>
      <pc:docMkLst>
        <pc:docMk/>
      </pc:docMkLst>
      <pc:sldChg chg="modSp modCm">
        <pc:chgData name="Ratcliff Joanne MT-UK" userId="S::joanne.ratcliff@mt.com::886170e9-eaf4-419c-ae06-0b8453e3fe07" providerId="AD" clId="Web-{300B8EC8-A157-36DC-3FF6-0E44E68DEE6B}" dt="2023-08-16T07:02:20.852" v="24" actId="20577"/>
        <pc:sldMkLst>
          <pc:docMk/>
          <pc:sldMk cId="3982042390" sldId="394"/>
        </pc:sldMkLst>
        <pc:spChg chg="mod">
          <ac:chgData name="Ratcliff Joanne MT-UK" userId="S::joanne.ratcliff@mt.com::886170e9-eaf4-419c-ae06-0b8453e3fe07" providerId="AD" clId="Web-{300B8EC8-A157-36DC-3FF6-0E44E68DEE6B}" dt="2023-08-16T06:54:30.060" v="2" actId="20577"/>
          <ac:spMkLst>
            <pc:docMk/>
            <pc:sldMk cId="3982042390" sldId="394"/>
            <ac:spMk id="4" creationId="{00000000-0000-0000-0000-000000000000}"/>
          </ac:spMkLst>
        </pc:spChg>
        <pc:spChg chg="mod">
          <ac:chgData name="Ratcliff Joanne MT-UK" userId="S::joanne.ratcliff@mt.com::886170e9-eaf4-419c-ae06-0b8453e3fe07" providerId="AD" clId="Web-{300B8EC8-A157-36DC-3FF6-0E44E68DEE6B}" dt="2023-08-16T07:02:20.852" v="24" actId="20577"/>
          <ac:spMkLst>
            <pc:docMk/>
            <pc:sldMk cId="3982042390" sldId="394"/>
            <ac:spMk id="13" creationId="{B2AE143E-788D-6C44-9C86-FE08B15C7269}"/>
          </ac:spMkLst>
        </pc:spChg>
      </pc:sldChg>
      <pc:sldChg chg="modSp">
        <pc:chgData name="Ratcliff Joanne MT-UK" userId="S::joanne.ratcliff@mt.com::886170e9-eaf4-419c-ae06-0b8453e3fe07" providerId="AD" clId="Web-{300B8EC8-A157-36DC-3FF6-0E44E68DEE6B}" dt="2023-08-16T07:03:37.339" v="44" actId="20577"/>
        <pc:sldMkLst>
          <pc:docMk/>
          <pc:sldMk cId="4266409221" sldId="438"/>
        </pc:sldMkLst>
        <pc:spChg chg="mod">
          <ac:chgData name="Ratcliff Joanne MT-UK" userId="S::joanne.ratcliff@mt.com::886170e9-eaf4-419c-ae06-0b8453e3fe07" providerId="AD" clId="Web-{300B8EC8-A157-36DC-3FF6-0E44E68DEE6B}" dt="2023-08-16T07:03:37.339" v="44" actId="20577"/>
          <ac:spMkLst>
            <pc:docMk/>
            <pc:sldMk cId="4266409221" sldId="438"/>
            <ac:spMk id="20" creationId="{512CCDCE-5C2B-FA5B-C009-2A66C5BDDCF2}"/>
          </ac:spMkLst>
        </pc:spChg>
      </pc:sldChg>
      <pc:sldChg chg="delSp modSp add replId">
        <pc:chgData name="Ratcliff Joanne MT-UK" userId="S::joanne.ratcliff@mt.com::886170e9-eaf4-419c-ae06-0b8453e3fe07" providerId="AD" clId="Web-{300B8EC8-A157-36DC-3FF6-0E44E68DEE6B}" dt="2023-08-16T07:05:09.325" v="50"/>
        <pc:sldMkLst>
          <pc:docMk/>
          <pc:sldMk cId="3201438284" sldId="452"/>
        </pc:sldMkLst>
        <pc:spChg chg="del">
          <ac:chgData name="Ratcliff Joanne MT-UK" userId="S::joanne.ratcliff@mt.com::886170e9-eaf4-419c-ae06-0b8453e3fe07" providerId="AD" clId="Web-{300B8EC8-A157-36DC-3FF6-0E44E68DEE6B}" dt="2023-08-16T07:04:34.184" v="47"/>
          <ac:spMkLst>
            <pc:docMk/>
            <pc:sldMk cId="3201438284" sldId="452"/>
            <ac:spMk id="20" creationId="{512CCDCE-5C2B-FA5B-C009-2A66C5BDDCF2}"/>
          </ac:spMkLst>
        </pc:spChg>
        <pc:graphicFrameChg chg="del">
          <ac:chgData name="Ratcliff Joanne MT-UK" userId="S::joanne.ratcliff@mt.com::886170e9-eaf4-419c-ae06-0b8453e3fe07" providerId="AD" clId="Web-{300B8EC8-A157-36DC-3FF6-0E44E68DEE6B}" dt="2023-08-16T07:04:38.575" v="48"/>
          <ac:graphicFrameMkLst>
            <pc:docMk/>
            <pc:sldMk cId="3201438284" sldId="452"/>
            <ac:graphicFrameMk id="21" creationId="{58921C08-FF66-5D98-11C0-A5ECFC89711E}"/>
          </ac:graphicFrameMkLst>
        </pc:graphicFrameChg>
        <pc:picChg chg="mod">
          <ac:chgData name="Ratcliff Joanne MT-UK" userId="S::joanne.ratcliff@mt.com::886170e9-eaf4-419c-ae06-0b8453e3fe07" providerId="AD" clId="Web-{300B8EC8-A157-36DC-3FF6-0E44E68DEE6B}" dt="2023-08-16T07:05:09.325" v="50"/>
          <ac:picMkLst>
            <pc:docMk/>
            <pc:sldMk cId="3201438284" sldId="452"/>
            <ac:picMk id="7" creationId="{08265F0F-640A-8E49-D99A-CB9DE6F11667}"/>
          </ac:picMkLst>
        </pc:picChg>
        <pc:picChg chg="del">
          <ac:chgData name="Ratcliff Joanne MT-UK" userId="S::joanne.ratcliff@mt.com::886170e9-eaf4-419c-ae06-0b8453e3fe07" providerId="AD" clId="Web-{300B8EC8-A157-36DC-3FF6-0E44E68DEE6B}" dt="2023-08-16T07:04:32.856" v="46"/>
          <ac:picMkLst>
            <pc:docMk/>
            <pc:sldMk cId="3201438284" sldId="452"/>
            <ac:picMk id="18" creationId="{E9A79AD3-442B-B8FC-F169-4C0CB9234DB8}"/>
          </ac:picMkLst>
        </pc:picChg>
        <pc:cxnChg chg="del">
          <ac:chgData name="Ratcliff Joanne MT-UK" userId="S::joanne.ratcliff@mt.com::886170e9-eaf4-419c-ae06-0b8453e3fe07" providerId="AD" clId="Web-{300B8EC8-A157-36DC-3FF6-0E44E68DEE6B}" dt="2023-08-16T07:04:40.531" v="49"/>
          <ac:cxnSpMkLst>
            <pc:docMk/>
            <pc:sldMk cId="3201438284" sldId="452"/>
            <ac:cxnSpMk id="23" creationId="{62A34642-4471-6E88-3D2A-B06053B1DA1C}"/>
          </ac:cxnSpMkLst>
        </pc:cxnChg>
      </pc:sldChg>
    </pc:docChg>
  </pc:docChgLst>
  <pc:docChgLst>
    <pc:chgData name="Ratcliff Joanne MT-UK" userId="S::joanne.ratcliff@mt.com::886170e9-eaf4-419c-ae06-0b8453e3fe07" providerId="AD" clId="Web-{9D42052E-1827-D633-4C61-B5AFF66A8CE4}"/>
    <pc:docChg chg="modSld">
      <pc:chgData name="Ratcliff Joanne MT-UK" userId="S::joanne.ratcliff@mt.com::886170e9-eaf4-419c-ae06-0b8453e3fe07" providerId="AD" clId="Web-{9D42052E-1827-D633-4C61-B5AFF66A8CE4}" dt="2023-06-20T16:00:20.221" v="54" actId="1076"/>
      <pc:docMkLst>
        <pc:docMk/>
      </pc:docMkLst>
      <pc:sldChg chg="addSp modSp addCm">
        <pc:chgData name="Ratcliff Joanne MT-UK" userId="S::joanne.ratcliff@mt.com::886170e9-eaf4-419c-ae06-0b8453e3fe07" providerId="AD" clId="Web-{9D42052E-1827-D633-4C61-B5AFF66A8CE4}" dt="2023-06-20T15:52:55.531" v="11"/>
        <pc:sldMkLst>
          <pc:docMk/>
          <pc:sldMk cId="2717291343" sldId="358"/>
        </pc:sldMkLst>
        <pc:spChg chg="mod">
          <ac:chgData name="Ratcliff Joanne MT-UK" userId="S::joanne.ratcliff@mt.com::886170e9-eaf4-419c-ae06-0b8453e3fe07" providerId="AD" clId="Web-{9D42052E-1827-D633-4C61-B5AFF66A8CE4}" dt="2023-06-20T15:52:11.717" v="4"/>
          <ac:spMkLst>
            <pc:docMk/>
            <pc:sldMk cId="2717291343" sldId="358"/>
            <ac:spMk id="5" creationId="{00000000-0000-0000-0000-000000000000}"/>
          </ac:spMkLst>
        </pc:spChg>
        <pc:cxnChg chg="add mod">
          <ac:chgData name="Ratcliff Joanne MT-UK" userId="S::joanne.ratcliff@mt.com::886170e9-eaf4-419c-ae06-0b8453e3fe07" providerId="AD" clId="Web-{9D42052E-1827-D633-4C61-B5AFF66A8CE4}" dt="2023-06-20T15:52:27.733" v="10"/>
          <ac:cxnSpMkLst>
            <pc:docMk/>
            <pc:sldMk cId="2717291343" sldId="358"/>
            <ac:cxnSpMk id="2" creationId="{6761CC86-1F34-0E46-704F-482F5016D36C}"/>
          </ac:cxnSpMkLst>
        </pc:cxnChg>
      </pc:sldChg>
      <pc:sldChg chg="addSp modSp">
        <pc:chgData name="Ratcliff Joanne MT-UK" userId="S::joanne.ratcliff@mt.com::886170e9-eaf4-419c-ae06-0b8453e3fe07" providerId="AD" clId="Web-{9D42052E-1827-D633-4C61-B5AFF66A8CE4}" dt="2023-06-20T16:00:20.221" v="54" actId="1076"/>
        <pc:sldMkLst>
          <pc:docMk/>
          <pc:sldMk cId="3208511482" sldId="380"/>
        </pc:sldMkLst>
        <pc:spChg chg="add mod">
          <ac:chgData name="Ratcliff Joanne MT-UK" userId="S::joanne.ratcliff@mt.com::886170e9-eaf4-419c-ae06-0b8453e3fe07" providerId="AD" clId="Web-{9D42052E-1827-D633-4C61-B5AFF66A8CE4}" dt="2023-06-20T16:00:15.143" v="53" actId="20577"/>
          <ac:spMkLst>
            <pc:docMk/>
            <pc:sldMk cId="3208511482" sldId="380"/>
            <ac:spMk id="9" creationId="{89427D8C-8BEB-273D-A295-9EB88D00585A}"/>
          </ac:spMkLst>
        </pc:spChg>
        <pc:spChg chg="mod">
          <ac:chgData name="Ratcliff Joanne MT-UK" userId="S::joanne.ratcliff@mt.com::886170e9-eaf4-419c-ae06-0b8453e3fe07" providerId="AD" clId="Web-{9D42052E-1827-D633-4C61-B5AFF66A8CE4}" dt="2023-06-20T15:58:59.921" v="24" actId="20577"/>
          <ac:spMkLst>
            <pc:docMk/>
            <pc:sldMk cId="3208511482" sldId="380"/>
            <ac:spMk id="17" creationId="{00000000-0000-0000-0000-000000000000}"/>
          </ac:spMkLst>
        </pc:spChg>
        <pc:spChg chg="mod">
          <ac:chgData name="Ratcliff Joanne MT-UK" userId="S::joanne.ratcliff@mt.com::886170e9-eaf4-419c-ae06-0b8453e3fe07" providerId="AD" clId="Web-{9D42052E-1827-D633-4C61-B5AFF66A8CE4}" dt="2023-06-20T15:59:36.094" v="35" actId="20577"/>
          <ac:spMkLst>
            <pc:docMk/>
            <pc:sldMk cId="3208511482" sldId="380"/>
            <ac:spMk id="20" creationId="{00000000-0000-0000-0000-000000000000}"/>
          </ac:spMkLst>
        </pc:spChg>
        <pc:graphicFrameChg chg="add mod">
          <ac:chgData name="Ratcliff Joanne MT-UK" userId="S::joanne.ratcliff@mt.com::886170e9-eaf4-419c-ae06-0b8453e3fe07" providerId="AD" clId="Web-{9D42052E-1827-D633-4C61-B5AFF66A8CE4}" dt="2023-06-20T16:00:20.221" v="54" actId="1076"/>
          <ac:graphicFrameMkLst>
            <pc:docMk/>
            <pc:sldMk cId="3208511482" sldId="380"/>
            <ac:graphicFrameMk id="7" creationId="{9DE3B706-35AF-9BCF-CDE0-F3A09FF386F3}"/>
          </ac:graphicFrameMkLst>
        </pc:graphicFrameChg>
      </pc:sldChg>
    </pc:docChg>
  </pc:docChgLst>
  <pc:docChgLst>
    <pc:chgData name="Ratcliff Joanne MT-UK" userId="S::joanne.ratcliff@mt.com::886170e9-eaf4-419c-ae06-0b8453e3fe07" providerId="AD" clId="Web-{641DEF1A-DC4E-5180-3F28-0DC4C7305C8C}"/>
    <pc:docChg chg="delSld modSld modSection">
      <pc:chgData name="Ratcliff Joanne MT-UK" userId="S::joanne.ratcliff@mt.com::886170e9-eaf4-419c-ae06-0b8453e3fe07" providerId="AD" clId="Web-{641DEF1A-DC4E-5180-3F28-0DC4C7305C8C}" dt="2023-08-15T11:50:04.519" v="50"/>
      <pc:docMkLst>
        <pc:docMk/>
      </pc:docMkLst>
      <pc:sldChg chg="addCm">
        <pc:chgData name="Ratcliff Joanne MT-UK" userId="S::joanne.ratcliff@mt.com::886170e9-eaf4-419c-ae06-0b8453e3fe07" providerId="AD" clId="Web-{641DEF1A-DC4E-5180-3F28-0DC4C7305C8C}" dt="2023-08-15T11:50:04.519" v="50"/>
        <pc:sldMkLst>
          <pc:docMk/>
          <pc:sldMk cId="3982042390" sldId="394"/>
        </pc:sldMkLst>
      </pc:sldChg>
      <pc:sldChg chg="modSp">
        <pc:chgData name="Ratcliff Joanne MT-UK" userId="S::joanne.ratcliff@mt.com::886170e9-eaf4-419c-ae06-0b8453e3fe07" providerId="AD" clId="Web-{641DEF1A-DC4E-5180-3F28-0DC4C7305C8C}" dt="2023-08-15T11:48:33.423" v="49" actId="20577"/>
        <pc:sldMkLst>
          <pc:docMk/>
          <pc:sldMk cId="4266409221" sldId="438"/>
        </pc:sldMkLst>
        <pc:spChg chg="mod">
          <ac:chgData name="Ratcliff Joanne MT-UK" userId="S::joanne.ratcliff@mt.com::886170e9-eaf4-419c-ae06-0b8453e3fe07" providerId="AD" clId="Web-{641DEF1A-DC4E-5180-3F28-0DC4C7305C8C}" dt="2023-08-15T11:48:33.423" v="49" actId="20577"/>
          <ac:spMkLst>
            <pc:docMk/>
            <pc:sldMk cId="4266409221" sldId="438"/>
            <ac:spMk id="13" creationId="{00000000-0000-0000-0000-000000000000}"/>
          </ac:spMkLst>
        </pc:spChg>
      </pc:sldChg>
      <pc:sldChg chg="del">
        <pc:chgData name="Ratcliff Joanne MT-UK" userId="S::joanne.ratcliff@mt.com::886170e9-eaf4-419c-ae06-0b8453e3fe07" providerId="AD" clId="Web-{641DEF1A-DC4E-5180-3F28-0DC4C7305C8C}" dt="2023-08-15T11:07:12.031" v="1"/>
        <pc:sldMkLst>
          <pc:docMk/>
          <pc:sldMk cId="2111589324" sldId="448"/>
        </pc:sldMkLst>
      </pc:sldChg>
      <pc:sldChg chg="del">
        <pc:chgData name="Ratcliff Joanne MT-UK" userId="S::joanne.ratcliff@mt.com::886170e9-eaf4-419c-ae06-0b8453e3fe07" providerId="AD" clId="Web-{641DEF1A-DC4E-5180-3F28-0DC4C7305C8C}" dt="2023-08-15T11:07:12.031" v="0"/>
        <pc:sldMkLst>
          <pc:docMk/>
          <pc:sldMk cId="2983473543" sldId="449"/>
        </pc:sldMkLst>
      </pc:sldChg>
      <pc:sldChg chg="modSp addCm">
        <pc:chgData name="Ratcliff Joanne MT-UK" userId="S::joanne.ratcliff@mt.com::886170e9-eaf4-419c-ae06-0b8453e3fe07" providerId="AD" clId="Web-{641DEF1A-DC4E-5180-3F28-0DC4C7305C8C}" dt="2023-08-15T11:08:32.315" v="46" actId="20577"/>
        <pc:sldMkLst>
          <pc:docMk/>
          <pc:sldMk cId="1118534440" sldId="450"/>
        </pc:sldMkLst>
        <pc:spChg chg="mod">
          <ac:chgData name="Ratcliff Joanne MT-UK" userId="S::joanne.ratcliff@mt.com::886170e9-eaf4-419c-ae06-0b8453e3fe07" providerId="AD" clId="Web-{641DEF1A-DC4E-5180-3F28-0DC4C7305C8C}" dt="2023-08-15T11:08:32.315" v="46" actId="20577"/>
          <ac:spMkLst>
            <pc:docMk/>
            <pc:sldMk cId="1118534440" sldId="450"/>
            <ac:spMk id="39" creationId="{B5A58EFC-3532-DE0C-DF1E-9A59E1A44B0D}"/>
          </ac:spMkLst>
        </pc:spChg>
      </pc:sldChg>
      <pc:sldChg chg="modSp">
        <pc:chgData name="Ratcliff Joanne MT-UK" userId="S::joanne.ratcliff@mt.com::886170e9-eaf4-419c-ae06-0b8453e3fe07" providerId="AD" clId="Web-{641DEF1A-DC4E-5180-3F28-0DC4C7305C8C}" dt="2023-08-15T11:07:40.032" v="30" actId="20577"/>
        <pc:sldMkLst>
          <pc:docMk/>
          <pc:sldMk cId="3479974761" sldId="451"/>
        </pc:sldMkLst>
        <pc:spChg chg="mod">
          <ac:chgData name="Ratcliff Joanne MT-UK" userId="S::joanne.ratcliff@mt.com::886170e9-eaf4-419c-ae06-0b8453e3fe07" providerId="AD" clId="Web-{641DEF1A-DC4E-5180-3F28-0DC4C7305C8C}" dt="2023-08-15T11:07:25.812" v="21" actId="20577"/>
          <ac:spMkLst>
            <pc:docMk/>
            <pc:sldMk cId="3479974761" sldId="451"/>
            <ac:spMk id="2" creationId="{71B65D4D-66FA-9418-DAD3-97C75E05F58A}"/>
          </ac:spMkLst>
        </pc:spChg>
        <pc:spChg chg="mod">
          <ac:chgData name="Ratcliff Joanne MT-UK" userId="S::joanne.ratcliff@mt.com::886170e9-eaf4-419c-ae06-0b8453e3fe07" providerId="AD" clId="Web-{641DEF1A-DC4E-5180-3F28-0DC4C7305C8C}" dt="2023-08-15T11:07:36.688" v="27" actId="20577"/>
          <ac:spMkLst>
            <pc:docMk/>
            <pc:sldMk cId="3479974761" sldId="451"/>
            <ac:spMk id="3" creationId="{CCECDF2C-18C4-D92A-2AC4-6A9AFA0C0E3A}"/>
          </ac:spMkLst>
        </pc:spChg>
        <pc:spChg chg="mod">
          <ac:chgData name="Ratcliff Joanne MT-UK" userId="S::joanne.ratcliff@mt.com::886170e9-eaf4-419c-ae06-0b8453e3fe07" providerId="AD" clId="Web-{641DEF1A-DC4E-5180-3F28-0DC4C7305C8C}" dt="2023-08-15T11:07:40.032" v="30" actId="20577"/>
          <ac:spMkLst>
            <pc:docMk/>
            <pc:sldMk cId="3479974761" sldId="451"/>
            <ac:spMk id="32" creationId="{F8B8756A-8CAF-03C6-2BF0-E72A8E0A0CB6}"/>
          </ac:spMkLst>
        </pc:spChg>
      </pc:sldChg>
    </pc:docChg>
  </pc:docChgLst>
  <pc:docChgLst>
    <pc:chgData name="Ratcliff Joanne MT-UK" userId="S::joanne.ratcliff@mt.com::886170e9-eaf4-419c-ae06-0b8453e3fe07" providerId="AD" clId="Web-{C891993D-E467-7110-D4E6-7DF5ABC93903}"/>
    <pc:docChg chg="modSld">
      <pc:chgData name="Ratcliff Joanne MT-UK" userId="S::joanne.ratcliff@mt.com::886170e9-eaf4-419c-ae06-0b8453e3fe07" providerId="AD" clId="Web-{C891993D-E467-7110-D4E6-7DF5ABC93903}" dt="2023-08-14T10:09:17.754" v="30" actId="20577"/>
      <pc:docMkLst>
        <pc:docMk/>
      </pc:docMkLst>
      <pc:sldChg chg="modSp modCm">
        <pc:chgData name="Ratcliff Joanne MT-UK" userId="S::joanne.ratcliff@mt.com::886170e9-eaf4-419c-ae06-0b8453e3fe07" providerId="AD" clId="Web-{C891993D-E467-7110-D4E6-7DF5ABC93903}" dt="2023-08-14T10:09:17.754" v="30" actId="20577"/>
        <pc:sldMkLst>
          <pc:docMk/>
          <pc:sldMk cId="682900574" sldId="442"/>
        </pc:sldMkLst>
        <pc:spChg chg="mod">
          <ac:chgData name="Ratcliff Joanne MT-UK" userId="S::joanne.ratcliff@mt.com::886170e9-eaf4-419c-ae06-0b8453e3fe07" providerId="AD" clId="Web-{C891993D-E467-7110-D4E6-7DF5ABC93903}" dt="2023-08-14T10:09:17.754" v="30" actId="20577"/>
          <ac:spMkLst>
            <pc:docMk/>
            <pc:sldMk cId="682900574" sldId="442"/>
            <ac:spMk id="13" creationId="{B2AE143E-788D-6C44-9C86-FE08B15C7269}"/>
          </ac:spMkLst>
        </pc:spChg>
      </pc:sldChg>
    </pc:docChg>
  </pc:docChgLst>
  <pc:docChgLst>
    <pc:chgData name="Ratcliff Joanne MT-UK" userId="S::joanne.ratcliff@mt.com::886170e9-eaf4-419c-ae06-0b8453e3fe07" providerId="AD" clId="Web-{A36EA978-44EA-4072-BFFD-395E03866F7B}"/>
    <pc:docChg chg="modSld">
      <pc:chgData name="Ratcliff Joanne MT-UK" userId="S::joanne.ratcliff@mt.com::886170e9-eaf4-419c-ae06-0b8453e3fe07" providerId="AD" clId="Web-{A36EA978-44EA-4072-BFFD-395E03866F7B}" dt="2023-09-13T12:10:58.515" v="0" actId="20577"/>
      <pc:docMkLst>
        <pc:docMk/>
      </pc:docMkLst>
      <pc:sldChg chg="modSp">
        <pc:chgData name="Ratcliff Joanne MT-UK" userId="S::joanne.ratcliff@mt.com::886170e9-eaf4-419c-ae06-0b8453e3fe07" providerId="AD" clId="Web-{A36EA978-44EA-4072-BFFD-395E03866F7B}" dt="2023-09-13T12:10:58.515" v="0" actId="20577"/>
        <pc:sldMkLst>
          <pc:docMk/>
          <pc:sldMk cId="3628882699" sldId="466"/>
        </pc:sldMkLst>
        <pc:spChg chg="mod">
          <ac:chgData name="Ratcliff Joanne MT-UK" userId="S::joanne.ratcliff@mt.com::886170e9-eaf4-419c-ae06-0b8453e3fe07" providerId="AD" clId="Web-{A36EA978-44EA-4072-BFFD-395E03866F7B}" dt="2023-09-13T12:10:58.515" v="0" actId="20577"/>
          <ac:spMkLst>
            <pc:docMk/>
            <pc:sldMk cId="3628882699" sldId="466"/>
            <ac:spMk id="10" creationId="{D107EEF6-540B-83F2-CF0E-7D66286BEADC}"/>
          </ac:spMkLst>
        </pc:spChg>
      </pc:sldChg>
    </pc:docChg>
  </pc:docChgLst>
  <pc:docChgLst>
    <pc:chgData name="Ratcliff Joanne MT-UK" userId="S::joanne.ratcliff@mt.com::886170e9-eaf4-419c-ae06-0b8453e3fe07" providerId="AD" clId="Web-{563E19CD-2A5C-1A57-7354-D1C0E53496EC}"/>
    <pc:docChg chg="modSld">
      <pc:chgData name="Ratcliff Joanne MT-UK" userId="S::joanne.ratcliff@mt.com::886170e9-eaf4-419c-ae06-0b8453e3fe07" providerId="AD" clId="Web-{563E19CD-2A5C-1A57-7354-D1C0E53496EC}" dt="2023-06-21T09:40:04.449" v="29"/>
      <pc:docMkLst>
        <pc:docMk/>
      </pc:docMkLst>
      <pc:sldChg chg="modSp">
        <pc:chgData name="Ratcliff Joanne MT-UK" userId="S::joanne.ratcliff@mt.com::886170e9-eaf4-419c-ae06-0b8453e3fe07" providerId="AD" clId="Web-{563E19CD-2A5C-1A57-7354-D1C0E53496EC}" dt="2023-06-21T09:40:04.449" v="29"/>
        <pc:sldMkLst>
          <pc:docMk/>
          <pc:sldMk cId="4266409221" sldId="438"/>
        </pc:sldMkLst>
        <pc:spChg chg="mod">
          <ac:chgData name="Ratcliff Joanne MT-UK" userId="S::joanne.ratcliff@mt.com::886170e9-eaf4-419c-ae06-0b8453e3fe07" providerId="AD" clId="Web-{563E19CD-2A5C-1A57-7354-D1C0E53496EC}" dt="2023-06-21T09:35:53.547" v="25" actId="20577"/>
          <ac:spMkLst>
            <pc:docMk/>
            <pc:sldMk cId="4266409221" sldId="438"/>
            <ac:spMk id="14" creationId="{00000000-0000-0000-0000-000000000000}"/>
          </ac:spMkLst>
        </pc:spChg>
        <pc:picChg chg="mod">
          <ac:chgData name="Ratcliff Joanne MT-UK" userId="S::joanne.ratcliff@mt.com::886170e9-eaf4-419c-ae06-0b8453e3fe07" providerId="AD" clId="Web-{563E19CD-2A5C-1A57-7354-D1C0E53496EC}" dt="2023-06-21T09:38:17.366" v="28"/>
          <ac:picMkLst>
            <pc:docMk/>
            <pc:sldMk cId="4266409221" sldId="438"/>
            <ac:picMk id="3" creationId="{D2A41711-B62F-688D-200B-4DD4AB84B2EF}"/>
          </ac:picMkLst>
        </pc:picChg>
        <pc:picChg chg="mod">
          <ac:chgData name="Ratcliff Joanne MT-UK" userId="S::joanne.ratcliff@mt.com::886170e9-eaf4-419c-ae06-0b8453e3fe07" providerId="AD" clId="Web-{563E19CD-2A5C-1A57-7354-D1C0E53496EC}" dt="2023-06-21T09:40:04.449" v="29"/>
          <ac:picMkLst>
            <pc:docMk/>
            <pc:sldMk cId="4266409221" sldId="438"/>
            <ac:picMk id="5" creationId="{550326B8-C597-A9DB-C72D-8008BA39573F}"/>
          </ac:picMkLst>
        </pc:picChg>
        <pc:picChg chg="mod">
          <ac:chgData name="Ratcliff Joanne MT-UK" userId="S::joanne.ratcliff@mt.com::886170e9-eaf4-419c-ae06-0b8453e3fe07" providerId="AD" clId="Web-{563E19CD-2A5C-1A57-7354-D1C0E53496EC}" dt="2023-06-21T09:36:09.814" v="26"/>
          <ac:picMkLst>
            <pc:docMk/>
            <pc:sldMk cId="4266409221" sldId="438"/>
            <ac:picMk id="6" creationId="{4EA901E9-4329-C4CA-BDC1-F7248373D6C4}"/>
          </ac:picMkLst>
        </pc:picChg>
        <pc:picChg chg="mod">
          <ac:chgData name="Ratcliff Joanne MT-UK" userId="S::joanne.ratcliff@mt.com::886170e9-eaf4-419c-ae06-0b8453e3fe07" providerId="AD" clId="Web-{563E19CD-2A5C-1A57-7354-D1C0E53496EC}" dt="2023-06-21T09:36:58.894" v="27"/>
          <ac:picMkLst>
            <pc:docMk/>
            <pc:sldMk cId="4266409221" sldId="438"/>
            <ac:picMk id="12" creationId="{6C89BA0D-2AB1-3B10-459C-07A9B3784E2D}"/>
          </ac:picMkLst>
        </pc:picChg>
        <pc:picChg chg="mod">
          <ac:chgData name="Ratcliff Joanne MT-UK" userId="S::joanne.ratcliff@mt.com::886170e9-eaf4-419c-ae06-0b8453e3fe07" providerId="AD" clId="Web-{563E19CD-2A5C-1A57-7354-D1C0E53496EC}" dt="2023-06-21T09:31:35.410" v="0"/>
          <ac:picMkLst>
            <pc:docMk/>
            <pc:sldMk cId="4266409221" sldId="438"/>
            <ac:picMk id="16" creationId="{2DD7EC20-656A-2F82-AE05-A2CBDFB78DC0}"/>
          </ac:picMkLst>
        </pc:picChg>
        <pc:picChg chg="mod">
          <ac:chgData name="Ratcliff Joanne MT-UK" userId="S::joanne.ratcliff@mt.com::886170e9-eaf4-419c-ae06-0b8453e3fe07" providerId="AD" clId="Web-{563E19CD-2A5C-1A57-7354-D1C0E53496EC}" dt="2023-06-21T09:34:53.638" v="4"/>
          <ac:picMkLst>
            <pc:docMk/>
            <pc:sldMk cId="4266409221" sldId="438"/>
            <ac:picMk id="17" creationId="{4FBF129A-2609-2D04-195E-6DBF03D9EDEF}"/>
          </ac:picMkLst>
        </pc:picChg>
      </pc:sldChg>
      <pc:sldChg chg="addSp modSp">
        <pc:chgData name="Ratcliff Joanne MT-UK" userId="S::joanne.ratcliff@mt.com::886170e9-eaf4-419c-ae06-0b8453e3fe07" providerId="AD" clId="Web-{563E19CD-2A5C-1A57-7354-D1C0E53496EC}" dt="2023-06-21T09:33:28.962" v="2" actId="1076"/>
        <pc:sldMkLst>
          <pc:docMk/>
          <pc:sldMk cId="682900574" sldId="442"/>
        </pc:sldMkLst>
        <pc:picChg chg="add mod">
          <ac:chgData name="Ratcliff Joanne MT-UK" userId="S::joanne.ratcliff@mt.com::886170e9-eaf4-419c-ae06-0b8453e3fe07" providerId="AD" clId="Web-{563E19CD-2A5C-1A57-7354-D1C0E53496EC}" dt="2023-06-21T09:33:28.962" v="2" actId="1076"/>
          <ac:picMkLst>
            <pc:docMk/>
            <pc:sldMk cId="682900574" sldId="442"/>
            <ac:picMk id="3" creationId="{C443BB8D-8B29-AB5A-12BF-B4C6548889D9}"/>
          </ac:picMkLst>
        </pc:picChg>
      </pc:sldChg>
    </pc:docChg>
  </pc:docChgLst>
  <pc:docChgLst>
    <pc:chgData name="Athavale Rohini MTII-GF" userId="S::rohini.athavale@mt.com::820795c7-bb85-48a3-ab37-8018e60d26da" providerId="AD" clId="Web-{08B01292-EB14-4D23-A21A-AA3C82D0BF9B}"/>
    <pc:docChg chg="">
      <pc:chgData name="Athavale Rohini MTII-GF" userId="S::rohini.athavale@mt.com::820795c7-bb85-48a3-ab37-8018e60d26da" providerId="AD" clId="Web-{08B01292-EB14-4D23-A21A-AA3C82D0BF9B}" dt="2023-09-13T13:21:16.735" v="0"/>
      <pc:docMkLst>
        <pc:docMk/>
      </pc:docMkLst>
      <pc:sldChg chg="delCm">
        <pc:chgData name="Athavale Rohini MTII-GF" userId="S::rohini.athavale@mt.com::820795c7-bb85-48a3-ab37-8018e60d26da" providerId="AD" clId="Web-{08B01292-EB14-4D23-A21A-AA3C82D0BF9B}" dt="2023-09-13T13:21:16.735" v="0"/>
        <pc:sldMkLst>
          <pc:docMk/>
          <pc:sldMk cId="2591770616" sldId="464"/>
        </pc:sldMkLst>
      </pc:sldChg>
    </pc:docChg>
  </pc:docChgLst>
  <pc:docChgLst>
    <pc:chgData name="Ratcliff Joanne MT-UK" userId="S::joanne.ratcliff@mt.com::886170e9-eaf4-419c-ae06-0b8453e3fe07" providerId="AD" clId="Web-{64E8793A-510D-2130-337D-2C92BE40F165}"/>
    <pc:docChg chg="modSld">
      <pc:chgData name="Ratcliff Joanne MT-UK" userId="S::joanne.ratcliff@mt.com::886170e9-eaf4-419c-ae06-0b8453e3fe07" providerId="AD" clId="Web-{64E8793A-510D-2130-337D-2C92BE40F165}" dt="2023-09-19T08:19:33.160" v="1" actId="20577"/>
      <pc:docMkLst>
        <pc:docMk/>
      </pc:docMkLst>
      <pc:sldChg chg="modSp">
        <pc:chgData name="Ratcliff Joanne MT-UK" userId="S::joanne.ratcliff@mt.com::886170e9-eaf4-419c-ae06-0b8453e3fe07" providerId="AD" clId="Web-{64E8793A-510D-2130-337D-2C92BE40F165}" dt="2023-09-19T08:19:33.160" v="1" actId="20577"/>
        <pc:sldMkLst>
          <pc:docMk/>
          <pc:sldMk cId="19806339" sldId="444"/>
        </pc:sldMkLst>
        <pc:spChg chg="mod">
          <ac:chgData name="Ratcliff Joanne MT-UK" userId="S::joanne.ratcliff@mt.com::886170e9-eaf4-419c-ae06-0b8453e3fe07" providerId="AD" clId="Web-{64E8793A-510D-2130-337D-2C92BE40F165}" dt="2023-09-19T08:19:33.160" v="1" actId="20577"/>
          <ac:spMkLst>
            <pc:docMk/>
            <pc:sldMk cId="19806339" sldId="444"/>
            <ac:spMk id="8" creationId="{1EF3E426-7F58-1DA8-0BBC-ADA620875F62}"/>
          </ac:spMkLst>
        </pc:spChg>
      </pc:sldChg>
    </pc:docChg>
  </pc:docChgLst>
  <pc:docChgLst>
    <pc:chgData name="Ratcliff Joanne MT-UK" userId="S::joanne.ratcliff@mt.com::886170e9-eaf4-419c-ae06-0b8453e3fe07" providerId="AD" clId="Web-{ABE0A153-AF1E-C289-B101-6D0F4AF43D8D}"/>
    <pc:docChg chg="delSld modSection">
      <pc:chgData name="Ratcliff Joanne MT-UK" userId="S::joanne.ratcliff@mt.com::886170e9-eaf4-419c-ae06-0b8453e3fe07" providerId="AD" clId="Web-{ABE0A153-AF1E-C289-B101-6D0F4AF43D8D}" dt="2023-05-03T12:21:36.049" v="0"/>
      <pc:docMkLst>
        <pc:docMk/>
      </pc:docMkLst>
      <pc:sldChg chg="del">
        <pc:chgData name="Ratcliff Joanne MT-UK" userId="S::joanne.ratcliff@mt.com::886170e9-eaf4-419c-ae06-0b8453e3fe07" providerId="AD" clId="Web-{ABE0A153-AF1E-C289-B101-6D0F4AF43D8D}" dt="2023-05-03T12:21:36.049" v="0"/>
        <pc:sldMkLst>
          <pc:docMk/>
          <pc:sldMk cId="2009125041" sldId="443"/>
        </pc:sldMkLst>
      </pc:sldChg>
    </pc:docChg>
  </pc:docChgLst>
  <pc:docChgLst>
    <pc:chgData name="Montero Alba LabTec" userId="S::alba.montero@mt.com::658c10f0-1b89-49d7-b4e9-87bb06b903b1" providerId="AD" clId="Web-{0DC5565F-7D2F-0950-C0CF-9BA4AEF310DF}"/>
    <pc:docChg chg="mod">
      <pc:chgData name="Montero Alba LabTec" userId="S::alba.montero@mt.com::658c10f0-1b89-49d7-b4e9-87bb06b903b1" providerId="AD" clId="Web-{0DC5565F-7D2F-0950-C0CF-9BA4AEF310DF}" dt="2023-08-30T15:00:01.354" v="0" actId="33475"/>
      <pc:docMkLst>
        <pc:docMk/>
      </pc:docMkLst>
    </pc:docChg>
  </pc:docChgLst>
  <pc:docChgLst>
    <pc:chgData name="Ratcliff Joanne MT-UK" userId="S::joanne.ratcliff@mt.com::886170e9-eaf4-419c-ae06-0b8453e3fe07" providerId="AD" clId="Web-{AB1A8F8E-4EF3-18CD-0876-9A1971979C2D}"/>
    <pc:docChg chg="modSld">
      <pc:chgData name="Ratcliff Joanne MT-UK" userId="S::joanne.ratcliff@mt.com::886170e9-eaf4-419c-ae06-0b8453e3fe07" providerId="AD" clId="Web-{AB1A8F8E-4EF3-18CD-0876-9A1971979C2D}" dt="2023-08-16T12:15:28.071" v="3" actId="20577"/>
      <pc:docMkLst>
        <pc:docMk/>
      </pc:docMkLst>
      <pc:sldChg chg="modSp modCm">
        <pc:chgData name="Ratcliff Joanne MT-UK" userId="S::joanne.ratcliff@mt.com::886170e9-eaf4-419c-ae06-0b8453e3fe07" providerId="AD" clId="Web-{AB1A8F8E-4EF3-18CD-0876-9A1971979C2D}" dt="2023-08-16T12:15:28.071" v="3" actId="20577"/>
        <pc:sldMkLst>
          <pc:docMk/>
          <pc:sldMk cId="3479974761" sldId="451"/>
        </pc:sldMkLst>
        <pc:spChg chg="mod">
          <ac:chgData name="Ratcliff Joanne MT-UK" userId="S::joanne.ratcliff@mt.com::886170e9-eaf4-419c-ae06-0b8453e3fe07" providerId="AD" clId="Web-{AB1A8F8E-4EF3-18CD-0876-9A1971979C2D}" dt="2023-08-16T12:15:28.071" v="3" actId="20577"/>
          <ac:spMkLst>
            <pc:docMk/>
            <pc:sldMk cId="3479974761" sldId="451"/>
            <ac:spMk id="14" creationId="{7CAB0E91-FA80-7B41-1F59-F2DFA4031758}"/>
          </ac:spMkLst>
        </pc:spChg>
      </pc:sldChg>
    </pc:docChg>
  </pc:docChgLst>
  <pc:docChgLst>
    <pc:chgData name="Ratcliff Joanne MT-UK" userId="S::joanne.ratcliff@mt.com::886170e9-eaf4-419c-ae06-0b8453e3fe07" providerId="AD" clId="Web-{8D92959D-7EEA-E98F-097A-DFDF28BE6FF9}"/>
    <pc:docChg chg="addSld delSld modSld sldOrd modSection">
      <pc:chgData name="Ratcliff Joanne MT-UK" userId="S::joanne.ratcliff@mt.com::886170e9-eaf4-419c-ae06-0b8453e3fe07" providerId="AD" clId="Web-{8D92959D-7EEA-E98F-097A-DFDF28BE6FF9}" dt="2023-07-10T13:55:47.070" v="136"/>
      <pc:docMkLst>
        <pc:docMk/>
      </pc:docMkLst>
      <pc:sldChg chg="modSp ord modCm">
        <pc:chgData name="Ratcliff Joanne MT-UK" userId="S::joanne.ratcliff@mt.com::886170e9-eaf4-419c-ae06-0b8453e3fe07" providerId="AD" clId="Web-{8D92959D-7EEA-E98F-097A-DFDF28BE6FF9}" dt="2023-07-10T12:37:17.022" v="131"/>
        <pc:sldMkLst>
          <pc:docMk/>
          <pc:sldMk cId="3982042390" sldId="394"/>
        </pc:sldMkLst>
        <pc:spChg chg="mod">
          <ac:chgData name="Ratcliff Joanne MT-UK" userId="S::joanne.ratcliff@mt.com::886170e9-eaf4-419c-ae06-0b8453e3fe07" providerId="AD" clId="Web-{8D92959D-7EEA-E98F-097A-DFDF28BE6FF9}" dt="2023-07-10T10:57:55.281" v="128" actId="20577"/>
          <ac:spMkLst>
            <pc:docMk/>
            <pc:sldMk cId="3982042390" sldId="394"/>
            <ac:spMk id="13" creationId="{B2AE143E-788D-6C44-9C86-FE08B15C7269}"/>
          </ac:spMkLst>
        </pc:spChg>
      </pc:sldChg>
      <pc:sldChg chg="add del mod modShow">
        <pc:chgData name="Ratcliff Joanne MT-UK" userId="S::joanne.ratcliff@mt.com::886170e9-eaf4-419c-ae06-0b8453e3fe07" providerId="AD" clId="Web-{8D92959D-7EEA-E98F-097A-DFDF28BE6FF9}" dt="2023-07-10T13:55:47.070" v="136"/>
        <pc:sldMkLst>
          <pc:docMk/>
          <pc:sldMk cId="1056528379" sldId="428"/>
        </pc:sldMkLst>
      </pc:sldChg>
      <pc:sldChg chg="modSp ord">
        <pc:chgData name="Ratcliff Joanne MT-UK" userId="S::joanne.ratcliff@mt.com::886170e9-eaf4-419c-ae06-0b8453e3fe07" providerId="AD" clId="Web-{8D92959D-7EEA-E98F-097A-DFDF28BE6FF9}" dt="2023-07-10T12:37:22.819" v="132"/>
        <pc:sldMkLst>
          <pc:docMk/>
          <pc:sldMk cId="682900574" sldId="442"/>
        </pc:sldMkLst>
        <pc:spChg chg="mod">
          <ac:chgData name="Ratcliff Joanne MT-UK" userId="S::joanne.ratcliff@mt.com::886170e9-eaf4-419c-ae06-0b8453e3fe07" providerId="AD" clId="Web-{8D92959D-7EEA-E98F-097A-DFDF28BE6FF9}" dt="2023-07-10T10:56:57.542" v="123" actId="20577"/>
          <ac:spMkLst>
            <pc:docMk/>
            <pc:sldMk cId="682900574" sldId="442"/>
            <ac:spMk id="13" creationId="{B2AE143E-788D-6C44-9C86-FE08B15C7269}"/>
          </ac:spMkLst>
        </pc:spChg>
      </pc:sldChg>
      <pc:sldChg chg="ord">
        <pc:chgData name="Ratcliff Joanne MT-UK" userId="S::joanne.ratcliff@mt.com::886170e9-eaf4-419c-ae06-0b8453e3fe07" providerId="AD" clId="Web-{8D92959D-7EEA-E98F-097A-DFDF28BE6FF9}" dt="2023-07-10T12:37:02.474" v="130"/>
        <pc:sldMkLst>
          <pc:docMk/>
          <pc:sldMk cId="2113796648" sldId="443"/>
        </pc:sldMkLst>
      </pc:sldChg>
      <pc:sldChg chg="add replId">
        <pc:chgData name="Ratcliff Joanne MT-UK" userId="S::joanne.ratcliff@mt.com::886170e9-eaf4-419c-ae06-0b8453e3fe07" providerId="AD" clId="Web-{8D92959D-7EEA-E98F-097A-DFDF28BE6FF9}" dt="2023-07-10T13:55:34.131" v="135"/>
        <pc:sldMkLst>
          <pc:docMk/>
          <pc:sldMk cId="2298900074" sldId="447"/>
        </pc:sldMkLst>
      </pc:sldChg>
    </pc:docChg>
  </pc:docChgLst>
  <pc:docChgLst>
    <pc:chgData name="Ratcliff Joanne MT-UK" userId="S::joanne.ratcliff@mt.com::886170e9-eaf4-419c-ae06-0b8453e3fe07" providerId="AD" clId="Web-{40DA4F68-6690-6D05-DE66-B027EFCE8702}"/>
    <pc:docChg chg="modSld">
      <pc:chgData name="Ratcliff Joanne MT-UK" userId="S::joanne.ratcliff@mt.com::886170e9-eaf4-419c-ae06-0b8453e3fe07" providerId="AD" clId="Web-{40DA4F68-6690-6D05-DE66-B027EFCE8702}" dt="2023-09-13T12:04:05.696" v="1" actId="20577"/>
      <pc:docMkLst>
        <pc:docMk/>
      </pc:docMkLst>
      <pc:sldChg chg="modSp">
        <pc:chgData name="Ratcliff Joanne MT-UK" userId="S::joanne.ratcliff@mt.com::886170e9-eaf4-419c-ae06-0b8453e3fe07" providerId="AD" clId="Web-{40DA4F68-6690-6D05-DE66-B027EFCE8702}" dt="2023-09-13T12:04:05.696" v="1" actId="20577"/>
        <pc:sldMkLst>
          <pc:docMk/>
          <pc:sldMk cId="3628882699" sldId="466"/>
        </pc:sldMkLst>
        <pc:spChg chg="mod">
          <ac:chgData name="Ratcliff Joanne MT-UK" userId="S::joanne.ratcliff@mt.com::886170e9-eaf4-419c-ae06-0b8453e3fe07" providerId="AD" clId="Web-{40DA4F68-6690-6D05-DE66-B027EFCE8702}" dt="2023-09-13T12:04:05.696" v="1" actId="20577"/>
          <ac:spMkLst>
            <pc:docMk/>
            <pc:sldMk cId="3628882699" sldId="466"/>
            <ac:spMk id="11" creationId="{5E0BA802-6E4A-A2C5-8B57-B8160403F845}"/>
          </ac:spMkLst>
        </pc:spChg>
      </pc:sldChg>
    </pc:docChg>
  </pc:docChgLst>
  <pc:docChgLst>
    <pc:chgData name="Paczuska Aleksandra MTPL SBC" userId="e8288678-90c5-42a3-acf9-6cca86600b3a" providerId="ADAL" clId="{24B886C9-2CD9-4928-A4E5-5791EE1B5F1B}"/>
    <pc:docChg chg="undo redo custSel modSld">
      <pc:chgData name="Paczuska Aleksandra MTPL SBC" userId="e8288678-90c5-42a3-acf9-6cca86600b3a" providerId="ADAL" clId="{24B886C9-2CD9-4928-A4E5-5791EE1B5F1B}" dt="2024-01-04T09:36:35.474" v="12"/>
      <pc:docMkLst>
        <pc:docMk/>
      </pc:docMkLst>
      <pc:sldChg chg="modSp mod">
        <pc:chgData name="Paczuska Aleksandra MTPL SBC" userId="e8288678-90c5-42a3-acf9-6cca86600b3a" providerId="ADAL" clId="{24B886C9-2CD9-4928-A4E5-5791EE1B5F1B}" dt="2024-01-04T09:36:35.474" v="12"/>
        <pc:sldMkLst>
          <pc:docMk/>
          <pc:sldMk cId="993339739" sldId="455"/>
        </pc:sldMkLst>
        <pc:spChg chg="mod">
          <ac:chgData name="Paczuska Aleksandra MTPL SBC" userId="e8288678-90c5-42a3-acf9-6cca86600b3a" providerId="ADAL" clId="{24B886C9-2CD9-4928-A4E5-5791EE1B5F1B}" dt="2024-01-04T09:36:35.474" v="12"/>
          <ac:spMkLst>
            <pc:docMk/>
            <pc:sldMk cId="993339739" sldId="455"/>
            <ac:spMk id="6" creationId="{C45680E1-AE25-122A-416B-148805EFF13A}"/>
          </ac:spMkLst>
        </pc:spChg>
      </pc:sldChg>
    </pc:docChg>
  </pc:docChgLst>
  <pc:docChgLst>
    <pc:chgData name="Ratcliff Joanne MT-UK" userId="S::joanne.ratcliff@mt.com::886170e9-eaf4-419c-ae06-0b8453e3fe07" providerId="AD" clId="Web-{99BAF53B-AA36-8F0C-5DCF-460D5B9986EF}"/>
    <pc:docChg chg="addSld modSld modSection">
      <pc:chgData name="Ratcliff Joanne MT-UK" userId="S::joanne.ratcliff@mt.com::886170e9-eaf4-419c-ae06-0b8453e3fe07" providerId="AD" clId="Web-{99BAF53B-AA36-8F0C-5DCF-460D5B9986EF}" dt="2023-07-05T15:49:35.821" v="8"/>
      <pc:docMkLst>
        <pc:docMk/>
      </pc:docMkLst>
      <pc:sldChg chg="modCm">
        <pc:chgData name="Ratcliff Joanne MT-UK" userId="S::joanne.ratcliff@mt.com::886170e9-eaf4-419c-ae06-0b8453e3fe07" providerId="AD" clId="Web-{99BAF53B-AA36-8F0C-5DCF-460D5B9986EF}" dt="2023-07-05T15:47:15.020" v="1"/>
        <pc:sldMkLst>
          <pc:docMk/>
          <pc:sldMk cId="4266409221" sldId="438"/>
        </pc:sldMkLst>
      </pc:sldChg>
      <pc:sldChg chg="modSp add replId">
        <pc:chgData name="Ratcliff Joanne MT-UK" userId="S::joanne.ratcliff@mt.com::886170e9-eaf4-419c-ae06-0b8453e3fe07" providerId="AD" clId="Web-{99BAF53B-AA36-8F0C-5DCF-460D5B9986EF}" dt="2023-07-05T15:49:35.821" v="8"/>
        <pc:sldMkLst>
          <pc:docMk/>
          <pc:sldMk cId="2779474395" sldId="446"/>
        </pc:sldMkLst>
        <pc:spChg chg="mod">
          <ac:chgData name="Ratcliff Joanne MT-UK" userId="S::joanne.ratcliff@mt.com::886170e9-eaf4-419c-ae06-0b8453e3fe07" providerId="AD" clId="Web-{99BAF53B-AA36-8F0C-5DCF-460D5B9986EF}" dt="2023-07-05T15:48:44.163" v="5" actId="20577"/>
          <ac:spMkLst>
            <pc:docMk/>
            <pc:sldMk cId="2779474395" sldId="446"/>
            <ac:spMk id="8" creationId="{7B2B9F75-0BD3-B2F0-AC5E-B0A7D750D3E4}"/>
          </ac:spMkLst>
        </pc:spChg>
        <pc:picChg chg="mod">
          <ac:chgData name="Ratcliff Joanne MT-UK" userId="S::joanne.ratcliff@mt.com::886170e9-eaf4-419c-ae06-0b8453e3fe07" providerId="AD" clId="Web-{99BAF53B-AA36-8F0C-5DCF-460D5B9986EF}" dt="2023-07-05T15:47:59.224" v="2"/>
          <ac:picMkLst>
            <pc:docMk/>
            <pc:sldMk cId="2779474395" sldId="446"/>
            <ac:picMk id="7" creationId="{08265F0F-640A-8E49-D99A-CB9DE6F11667}"/>
          </ac:picMkLst>
        </pc:picChg>
        <pc:picChg chg="mod">
          <ac:chgData name="Ratcliff Joanne MT-UK" userId="S::joanne.ratcliff@mt.com::886170e9-eaf4-419c-ae06-0b8453e3fe07" providerId="AD" clId="Web-{99BAF53B-AA36-8F0C-5DCF-460D5B9986EF}" dt="2023-07-05T15:49:35.821" v="8"/>
          <ac:picMkLst>
            <pc:docMk/>
            <pc:sldMk cId="2779474395" sldId="446"/>
            <ac:picMk id="17" creationId="{4FBF129A-2609-2D04-195E-6DBF03D9EDEF}"/>
          </ac:picMkLst>
        </pc:picChg>
      </pc:sldChg>
    </pc:docChg>
  </pc:docChgLst>
  <pc:docChgLst>
    <pc:chgData name="Schenk Julia LabTec" userId="999d109a-9377-42b2-9a31-36ed9a13b4e2" providerId="ADAL" clId="{7BC3BCF4-2545-47CE-A75D-2D767B5D9575}"/>
    <pc:docChg chg="">
      <pc:chgData name="Schenk Julia LabTec" userId="999d109a-9377-42b2-9a31-36ed9a13b4e2" providerId="ADAL" clId="{7BC3BCF4-2545-47CE-A75D-2D767B5D9575}" dt="2023-07-10T15:15:35.783" v="10"/>
      <pc:docMkLst>
        <pc:docMk/>
      </pc:docMkLst>
      <pc:sldChg chg="addCm modCm">
        <pc:chgData name="Schenk Julia LabTec" userId="999d109a-9377-42b2-9a31-36ed9a13b4e2" providerId="ADAL" clId="{7BC3BCF4-2545-47CE-A75D-2D767B5D9575}" dt="2023-07-10T15:13:11.392" v="5"/>
        <pc:sldMkLst>
          <pc:docMk/>
          <pc:sldMk cId="4266409221" sldId="438"/>
        </pc:sldMkLst>
      </pc:sldChg>
      <pc:sldChg chg="addCm modCm">
        <pc:chgData name="Schenk Julia LabTec" userId="999d109a-9377-42b2-9a31-36ed9a13b4e2" providerId="ADAL" clId="{7BC3BCF4-2545-47CE-A75D-2D767B5D9575}" dt="2023-07-10T15:15:35.783" v="10"/>
        <pc:sldMkLst>
          <pc:docMk/>
          <pc:sldMk cId="2298900074" sldId="447"/>
        </pc:sldMkLst>
      </pc:sldChg>
    </pc:docChg>
  </pc:docChgLst>
  <pc:docChgLst>
    <pc:chgData name="Ratcliff Joanne MT-UK" userId="S::joanne.ratcliff@mt.com::886170e9-eaf4-419c-ae06-0b8453e3fe07" providerId="AD" clId="Web-{FEB098E2-570A-256A-07F2-A18D5332BA85}"/>
    <pc:docChg chg="modSld">
      <pc:chgData name="Ratcliff Joanne MT-UK" userId="S::joanne.ratcliff@mt.com::886170e9-eaf4-419c-ae06-0b8453e3fe07" providerId="AD" clId="Web-{FEB098E2-570A-256A-07F2-A18D5332BA85}" dt="2023-09-19T09:29:00.233" v="31" actId="20577"/>
      <pc:docMkLst>
        <pc:docMk/>
      </pc:docMkLst>
      <pc:sldChg chg="modSp">
        <pc:chgData name="Ratcliff Joanne MT-UK" userId="S::joanne.ratcliff@mt.com::886170e9-eaf4-419c-ae06-0b8453e3fe07" providerId="AD" clId="Web-{FEB098E2-570A-256A-07F2-A18D5332BA85}" dt="2023-09-19T09:29:00.233" v="31" actId="20577"/>
        <pc:sldMkLst>
          <pc:docMk/>
          <pc:sldMk cId="19806339" sldId="444"/>
        </pc:sldMkLst>
        <pc:spChg chg="mod">
          <ac:chgData name="Ratcliff Joanne MT-UK" userId="S::joanne.ratcliff@mt.com::886170e9-eaf4-419c-ae06-0b8453e3fe07" providerId="AD" clId="Web-{FEB098E2-570A-256A-07F2-A18D5332BA85}" dt="2023-09-19T09:29:00.233" v="31" actId="20577"/>
          <ac:spMkLst>
            <pc:docMk/>
            <pc:sldMk cId="19806339" sldId="444"/>
            <ac:spMk id="6" creationId="{58F43F9F-02B9-899E-84CD-C5AC1033F8A2}"/>
          </ac:spMkLst>
        </pc:spChg>
      </pc:sldChg>
    </pc:docChg>
  </pc:docChgLst>
  <pc:docChgLst>
    <pc:chgData name="Ratcliff Joanne MT-UK" userId="S::joanne.ratcliff@mt.com::886170e9-eaf4-419c-ae06-0b8453e3fe07" providerId="AD" clId="Web-{776A63DE-9A20-4029-E3AC-C9EBD0EEFD43}"/>
    <pc:docChg chg="modSld sldOrd modSection">
      <pc:chgData name="Ratcliff Joanne MT-UK" userId="S::joanne.ratcliff@mt.com::886170e9-eaf4-419c-ae06-0b8453e3fe07" providerId="AD" clId="Web-{776A63DE-9A20-4029-E3AC-C9EBD0EEFD43}" dt="2023-08-15T10:35:26.693" v="11" actId="20577"/>
      <pc:docMkLst>
        <pc:docMk/>
      </pc:docMkLst>
      <pc:sldChg chg="ord">
        <pc:chgData name="Ratcliff Joanne MT-UK" userId="S::joanne.ratcliff@mt.com::886170e9-eaf4-419c-ae06-0b8453e3fe07" providerId="AD" clId="Web-{776A63DE-9A20-4029-E3AC-C9EBD0EEFD43}" dt="2023-08-15T10:35:01.614" v="0"/>
        <pc:sldMkLst>
          <pc:docMk/>
          <pc:sldMk cId="4266409221" sldId="438"/>
        </pc:sldMkLst>
      </pc:sldChg>
      <pc:sldChg chg="addSp delSp modSp">
        <pc:chgData name="Ratcliff Joanne MT-UK" userId="S::joanne.ratcliff@mt.com::886170e9-eaf4-419c-ae06-0b8453e3fe07" providerId="AD" clId="Web-{776A63DE-9A20-4029-E3AC-C9EBD0EEFD43}" dt="2023-08-15T10:35:26.693" v="11" actId="20577"/>
        <pc:sldMkLst>
          <pc:docMk/>
          <pc:sldMk cId="2298900074" sldId="447"/>
        </pc:sldMkLst>
        <pc:spChg chg="add del mod">
          <ac:chgData name="Ratcliff Joanne MT-UK" userId="S::joanne.ratcliff@mt.com::886170e9-eaf4-419c-ae06-0b8453e3fe07" providerId="AD" clId="Web-{776A63DE-9A20-4029-E3AC-C9EBD0EEFD43}" dt="2023-08-15T10:35:08.880" v="4"/>
          <ac:spMkLst>
            <pc:docMk/>
            <pc:sldMk cId="2298900074" sldId="447"/>
            <ac:spMk id="3" creationId="{3EA2261E-BE98-2176-CD61-B78B13F04DF3}"/>
          </ac:spMkLst>
        </pc:spChg>
        <pc:spChg chg="add del mod">
          <ac:chgData name="Ratcliff Joanne MT-UK" userId="S::joanne.ratcliff@mt.com::886170e9-eaf4-419c-ae06-0b8453e3fe07" providerId="AD" clId="Web-{776A63DE-9A20-4029-E3AC-C9EBD0EEFD43}" dt="2023-08-15T10:35:18.458" v="8"/>
          <ac:spMkLst>
            <pc:docMk/>
            <pc:sldMk cId="2298900074" sldId="447"/>
            <ac:spMk id="5" creationId="{82443884-6954-41BC-F313-D9065836F4DE}"/>
          </ac:spMkLst>
        </pc:spChg>
        <pc:spChg chg="add mod">
          <ac:chgData name="Ratcliff Joanne MT-UK" userId="S::joanne.ratcliff@mt.com::886170e9-eaf4-419c-ae06-0b8453e3fe07" providerId="AD" clId="Web-{776A63DE-9A20-4029-E3AC-C9EBD0EEFD43}" dt="2023-08-15T10:35:26.693" v="11" actId="20577"/>
          <ac:spMkLst>
            <pc:docMk/>
            <pc:sldMk cId="2298900074" sldId="447"/>
            <ac:spMk id="6" creationId="{C45680E1-AE25-122A-416B-148805EFF13A}"/>
          </ac:spMkLst>
        </pc:spChg>
      </pc:sldChg>
    </pc:docChg>
  </pc:docChgLst>
  <pc:docChgLst>
    <pc:chgData name="Ratcliff Joanne MT-UK" userId="886170e9-eaf4-419c-ae06-0b8453e3fe07" providerId="ADAL" clId="{AE2103E0-197B-4837-8579-94CBA51F5B9B}"/>
    <pc:docChg chg="undo custSel addSld delSld modSld sldOrd delMainMaster modSection">
      <pc:chgData name="Ratcliff Joanne MT-UK" userId="886170e9-eaf4-419c-ae06-0b8453e3fe07" providerId="ADAL" clId="{AE2103E0-197B-4837-8579-94CBA51F5B9B}" dt="2023-08-30T12:20:26.162" v="1022"/>
      <pc:docMkLst>
        <pc:docMk/>
      </pc:docMkLst>
      <pc:sldChg chg="addSp delSp modSp del mod modCm">
        <pc:chgData name="Ratcliff Joanne MT-UK" userId="886170e9-eaf4-419c-ae06-0b8453e3fe07" providerId="ADAL" clId="{AE2103E0-197B-4837-8579-94CBA51F5B9B}" dt="2023-08-23T14:13:14.935" v="579" actId="47"/>
        <pc:sldMkLst>
          <pc:docMk/>
          <pc:sldMk cId="3208511482" sldId="380"/>
        </pc:sldMkLst>
        <pc:spChg chg="add del mod">
          <ac:chgData name="Ratcliff Joanne MT-UK" userId="886170e9-eaf4-419c-ae06-0b8453e3fe07" providerId="ADAL" clId="{AE2103E0-197B-4837-8579-94CBA51F5B9B}" dt="2023-08-16T09:25:56.008" v="490" actId="478"/>
          <ac:spMkLst>
            <pc:docMk/>
            <pc:sldMk cId="3208511482" sldId="380"/>
            <ac:spMk id="4" creationId="{389CEDD0-2AC1-57F7-9550-2FBAA98BC040}"/>
          </ac:spMkLst>
        </pc:spChg>
        <pc:spChg chg="del">
          <ac:chgData name="Ratcliff Joanne MT-UK" userId="886170e9-eaf4-419c-ae06-0b8453e3fe07" providerId="ADAL" clId="{AE2103E0-197B-4837-8579-94CBA51F5B9B}" dt="2023-08-16T07:29:31.303" v="184" actId="478"/>
          <ac:spMkLst>
            <pc:docMk/>
            <pc:sldMk cId="3208511482" sldId="380"/>
            <ac:spMk id="4" creationId="{D81E16A9-8425-C4B5-FC39-CFE0703400F8}"/>
          </ac:spMkLst>
        </pc:spChg>
        <pc:spChg chg="del">
          <ac:chgData name="Ratcliff Joanne MT-UK" userId="886170e9-eaf4-419c-ae06-0b8453e3fe07" providerId="ADAL" clId="{AE2103E0-197B-4837-8579-94CBA51F5B9B}" dt="2023-08-16T07:29:33.879" v="185" actId="478"/>
          <ac:spMkLst>
            <pc:docMk/>
            <pc:sldMk cId="3208511482" sldId="380"/>
            <ac:spMk id="10" creationId="{3D62C870-6FAA-DDAF-5FBC-296490864355}"/>
          </ac:spMkLst>
        </pc:spChg>
        <pc:spChg chg="del mod">
          <ac:chgData name="Ratcliff Joanne MT-UK" userId="886170e9-eaf4-419c-ae06-0b8453e3fe07" providerId="ADAL" clId="{AE2103E0-197B-4837-8579-94CBA51F5B9B}" dt="2023-08-16T09:21:59.374" v="388" actId="478"/>
          <ac:spMkLst>
            <pc:docMk/>
            <pc:sldMk cId="3208511482" sldId="380"/>
            <ac:spMk id="12" creationId="{6D674EF4-03B1-D241-A7E2-EBDA2770E72D}"/>
          </ac:spMkLst>
        </pc:spChg>
        <pc:graphicFrameChg chg="del modGraphic">
          <ac:chgData name="Ratcliff Joanne MT-UK" userId="886170e9-eaf4-419c-ae06-0b8453e3fe07" providerId="ADAL" clId="{AE2103E0-197B-4837-8579-94CBA51F5B9B}" dt="2023-08-16T07:29:37.438" v="187" actId="478"/>
          <ac:graphicFrameMkLst>
            <pc:docMk/>
            <pc:sldMk cId="3208511482" sldId="380"/>
            <ac:graphicFrameMk id="7" creationId="{9DE3B706-35AF-9BCF-CDE0-F3A09FF386F3}"/>
          </ac:graphicFrameMkLst>
        </pc:graphicFrameChg>
        <pc:picChg chg="mod modCrop">
          <ac:chgData name="Ratcliff Joanne MT-UK" userId="886170e9-eaf4-419c-ae06-0b8453e3fe07" providerId="ADAL" clId="{AE2103E0-197B-4837-8579-94CBA51F5B9B}" dt="2023-08-16T09:26:32.947" v="497" actId="1076"/>
          <ac:picMkLst>
            <pc:docMk/>
            <pc:sldMk cId="3208511482" sldId="380"/>
            <ac:picMk id="11" creationId="{5B2CEEB3-B99B-79A2-1F7C-26019534EDEC}"/>
          </ac:picMkLst>
        </pc:picChg>
      </pc:sldChg>
      <pc:sldChg chg="addSp modSp mod modShow modCm">
        <pc:chgData name="Ratcliff Joanne MT-UK" userId="886170e9-eaf4-419c-ae06-0b8453e3fe07" providerId="ADAL" clId="{AE2103E0-197B-4837-8579-94CBA51F5B9B}" dt="2023-08-16T07:31:10.970" v="194"/>
        <pc:sldMkLst>
          <pc:docMk/>
          <pc:sldMk cId="2249433143" sldId="388"/>
        </pc:sldMkLst>
        <pc:cxnChg chg="add mod">
          <ac:chgData name="Ratcliff Joanne MT-UK" userId="886170e9-eaf4-419c-ae06-0b8453e3fe07" providerId="ADAL" clId="{AE2103E0-197B-4837-8579-94CBA51F5B9B}" dt="2023-08-16T07:31:10.970" v="194"/>
          <ac:cxnSpMkLst>
            <pc:docMk/>
            <pc:sldMk cId="2249433143" sldId="388"/>
            <ac:cxnSpMk id="4" creationId="{7DC9BBA1-D2C7-1823-80BF-749DB00C0496}"/>
          </ac:cxnSpMkLst>
        </pc:cxnChg>
      </pc:sldChg>
      <pc:sldChg chg="modSp mod modCm">
        <pc:chgData name="Ratcliff Joanne MT-UK" userId="886170e9-eaf4-419c-ae06-0b8453e3fe07" providerId="ADAL" clId="{AE2103E0-197B-4837-8579-94CBA51F5B9B}" dt="2023-08-29T14:36:46.056" v="848"/>
        <pc:sldMkLst>
          <pc:docMk/>
          <pc:sldMk cId="3982042390" sldId="394"/>
        </pc:sldMkLst>
        <pc:spChg chg="mod">
          <ac:chgData name="Ratcliff Joanne MT-UK" userId="886170e9-eaf4-419c-ae06-0b8453e3fe07" providerId="ADAL" clId="{AE2103E0-197B-4837-8579-94CBA51F5B9B}" dt="2023-08-23T14:18:07.037" v="633" actId="14100"/>
          <ac:spMkLst>
            <pc:docMk/>
            <pc:sldMk cId="3982042390" sldId="394"/>
            <ac:spMk id="8" creationId="{00000000-0000-0000-0000-000000000000}"/>
          </ac:spMkLst>
        </pc:spChg>
        <pc:spChg chg="mod">
          <ac:chgData name="Ratcliff Joanne MT-UK" userId="886170e9-eaf4-419c-ae06-0b8453e3fe07" providerId="ADAL" clId="{AE2103E0-197B-4837-8579-94CBA51F5B9B}" dt="2023-08-16T07:29:09.735" v="182" actId="400"/>
          <ac:spMkLst>
            <pc:docMk/>
            <pc:sldMk cId="3982042390" sldId="394"/>
            <ac:spMk id="13" creationId="{B2AE143E-788D-6C44-9C86-FE08B15C7269}"/>
          </ac:spMkLst>
        </pc:spChg>
        <pc:picChg chg="mod ord modCrop">
          <ac:chgData name="Ratcliff Joanne MT-UK" userId="886170e9-eaf4-419c-ae06-0b8453e3fe07" providerId="ADAL" clId="{AE2103E0-197B-4837-8579-94CBA51F5B9B}" dt="2023-08-23T14:16:15.224" v="610" actId="1076"/>
          <ac:picMkLst>
            <pc:docMk/>
            <pc:sldMk cId="3982042390" sldId="394"/>
            <ac:picMk id="3" creationId="{4CD6722F-AF92-AB79-5268-8CEDB064A57C}"/>
          </ac:picMkLst>
        </pc:picChg>
        <pc:picChg chg="mod modCrop">
          <ac:chgData name="Ratcliff Joanne MT-UK" userId="886170e9-eaf4-419c-ae06-0b8453e3fe07" providerId="ADAL" clId="{AE2103E0-197B-4837-8579-94CBA51F5B9B}" dt="2023-08-23T14:15:11.969" v="598" actId="14100"/>
          <ac:picMkLst>
            <pc:docMk/>
            <pc:sldMk cId="3982042390" sldId="394"/>
            <ac:picMk id="5" creationId="{BEDF362A-FF91-B523-4AFA-236EDBB4A08F}"/>
          </ac:picMkLst>
        </pc:picChg>
        <pc:picChg chg="mod ord modCrop">
          <ac:chgData name="Ratcliff Joanne MT-UK" userId="886170e9-eaf4-419c-ae06-0b8453e3fe07" providerId="ADAL" clId="{AE2103E0-197B-4837-8579-94CBA51F5B9B}" dt="2023-08-23T14:16:00.964" v="609" actId="1076"/>
          <ac:picMkLst>
            <pc:docMk/>
            <pc:sldMk cId="3982042390" sldId="394"/>
            <ac:picMk id="10" creationId="{825C999B-8F8E-1208-6595-C1075BAD2D51}"/>
          </ac:picMkLst>
        </pc:picChg>
        <pc:picChg chg="mod ord modCrop">
          <ac:chgData name="Ratcliff Joanne MT-UK" userId="886170e9-eaf4-419c-ae06-0b8453e3fe07" providerId="ADAL" clId="{AE2103E0-197B-4837-8579-94CBA51F5B9B}" dt="2023-08-23T14:18:52.351" v="634" actId="732"/>
          <ac:picMkLst>
            <pc:docMk/>
            <pc:sldMk cId="3982042390" sldId="394"/>
            <ac:picMk id="11" creationId="{8445477C-B43F-2C76-08E5-08783E404656}"/>
          </ac:picMkLst>
        </pc:picChg>
      </pc:sldChg>
      <pc:sldChg chg="addSp delSp modSp del mod modShow modCm">
        <pc:chgData name="Ratcliff Joanne MT-UK" userId="886170e9-eaf4-419c-ae06-0b8453e3fe07" providerId="ADAL" clId="{AE2103E0-197B-4837-8579-94CBA51F5B9B}" dt="2023-08-30T12:19:57.540" v="1021" actId="47"/>
        <pc:sldMkLst>
          <pc:docMk/>
          <pc:sldMk cId="4266409221" sldId="438"/>
        </pc:sldMkLst>
        <pc:spChg chg="mod">
          <ac:chgData name="Ratcliff Joanne MT-UK" userId="886170e9-eaf4-419c-ae06-0b8453e3fe07" providerId="ADAL" clId="{AE2103E0-197B-4837-8579-94CBA51F5B9B}" dt="2023-08-16T07:33:55.573" v="214" actId="20577"/>
          <ac:spMkLst>
            <pc:docMk/>
            <pc:sldMk cId="4266409221" sldId="438"/>
            <ac:spMk id="13" creationId="{00000000-0000-0000-0000-000000000000}"/>
          </ac:spMkLst>
        </pc:spChg>
        <pc:spChg chg="mod">
          <ac:chgData name="Ratcliff Joanne MT-UK" userId="886170e9-eaf4-419c-ae06-0b8453e3fe07" providerId="ADAL" clId="{AE2103E0-197B-4837-8579-94CBA51F5B9B}" dt="2023-08-16T07:07:03.795" v="12" actId="207"/>
          <ac:spMkLst>
            <pc:docMk/>
            <pc:sldMk cId="4266409221" sldId="438"/>
            <ac:spMk id="20" creationId="{512CCDCE-5C2B-FA5B-C009-2A66C5BDDCF2}"/>
          </ac:spMkLst>
        </pc:spChg>
        <pc:graphicFrameChg chg="del">
          <ac:chgData name="Ratcliff Joanne MT-UK" userId="886170e9-eaf4-419c-ae06-0b8453e3fe07" providerId="ADAL" clId="{AE2103E0-197B-4837-8579-94CBA51F5B9B}" dt="2023-08-16T07:33:47.517" v="207" actId="478"/>
          <ac:graphicFrameMkLst>
            <pc:docMk/>
            <pc:sldMk cId="4266409221" sldId="438"/>
            <ac:graphicFrameMk id="21" creationId="{58921C08-FF66-5D98-11C0-A5ECFC89711E}"/>
          </ac:graphicFrameMkLst>
        </pc:graphicFrameChg>
        <pc:picChg chg="mod">
          <ac:chgData name="Ratcliff Joanne MT-UK" userId="886170e9-eaf4-419c-ae06-0b8453e3fe07" providerId="ADAL" clId="{AE2103E0-197B-4837-8579-94CBA51F5B9B}" dt="2023-08-16T07:33:50.524" v="209" actId="1076"/>
          <ac:picMkLst>
            <pc:docMk/>
            <pc:sldMk cId="4266409221" sldId="438"/>
            <ac:picMk id="3" creationId="{D2A41711-B62F-688D-200B-4DD4AB84B2EF}"/>
          </ac:picMkLst>
        </pc:picChg>
        <pc:picChg chg="add del">
          <ac:chgData name="Ratcliff Joanne MT-UK" userId="886170e9-eaf4-419c-ae06-0b8453e3fe07" providerId="ADAL" clId="{AE2103E0-197B-4837-8579-94CBA51F5B9B}" dt="2023-08-30T12:19:52.527" v="1020" actId="478"/>
          <ac:picMkLst>
            <pc:docMk/>
            <pc:sldMk cId="4266409221" sldId="438"/>
            <ac:picMk id="12" creationId="{6C89BA0D-2AB1-3B10-459C-07A9B3784E2D}"/>
          </ac:picMkLst>
        </pc:picChg>
      </pc:sldChg>
      <pc:sldChg chg="modSp mod modCm">
        <pc:chgData name="Ratcliff Joanne MT-UK" userId="886170e9-eaf4-419c-ae06-0b8453e3fe07" providerId="ADAL" clId="{AE2103E0-197B-4837-8579-94CBA51F5B9B}" dt="2023-08-29T14:38:54.327" v="907" actId="6549"/>
        <pc:sldMkLst>
          <pc:docMk/>
          <pc:sldMk cId="682900574" sldId="442"/>
        </pc:sldMkLst>
        <pc:spChg chg="mod">
          <ac:chgData name="Ratcliff Joanne MT-UK" userId="886170e9-eaf4-419c-ae06-0b8453e3fe07" providerId="ADAL" clId="{AE2103E0-197B-4837-8579-94CBA51F5B9B}" dt="2023-08-29T14:38:54.327" v="907" actId="6549"/>
          <ac:spMkLst>
            <pc:docMk/>
            <pc:sldMk cId="682900574" sldId="442"/>
            <ac:spMk id="13" creationId="{B2AE143E-788D-6C44-9C86-FE08B15C7269}"/>
          </ac:spMkLst>
        </pc:spChg>
      </pc:sldChg>
      <pc:sldChg chg="modSp mod delCm">
        <pc:chgData name="Ratcliff Joanne MT-UK" userId="886170e9-eaf4-419c-ae06-0b8453e3fe07" providerId="ADAL" clId="{AE2103E0-197B-4837-8579-94CBA51F5B9B}" dt="2023-08-30T12:20:26.162" v="1022"/>
        <pc:sldMkLst>
          <pc:docMk/>
          <pc:sldMk cId="2113796648" sldId="443"/>
        </pc:sldMkLst>
        <pc:spChg chg="mod">
          <ac:chgData name="Ratcliff Joanne MT-UK" userId="886170e9-eaf4-419c-ae06-0b8453e3fe07" providerId="ADAL" clId="{AE2103E0-197B-4837-8579-94CBA51F5B9B}" dt="2023-08-29T14:34:17.877" v="847" actId="6549"/>
          <ac:spMkLst>
            <pc:docMk/>
            <pc:sldMk cId="2113796648" sldId="443"/>
            <ac:spMk id="4" creationId="{B5D845F3-B57A-A6E7-F584-D36E54E5FC59}"/>
          </ac:spMkLst>
        </pc:spChg>
      </pc:sldChg>
      <pc:sldChg chg="addSp delSp modSp del mod modShow modCm">
        <pc:chgData name="Ratcliff Joanne MT-UK" userId="886170e9-eaf4-419c-ae06-0b8453e3fe07" providerId="ADAL" clId="{AE2103E0-197B-4837-8579-94CBA51F5B9B}" dt="2023-08-23T14:10:40.974" v="564" actId="47"/>
        <pc:sldMkLst>
          <pc:docMk/>
          <pc:sldMk cId="2298900074" sldId="447"/>
        </pc:sldMkLst>
        <pc:spChg chg="add mod">
          <ac:chgData name="Ratcliff Joanne MT-UK" userId="886170e9-eaf4-419c-ae06-0b8453e3fe07" providerId="ADAL" clId="{AE2103E0-197B-4837-8579-94CBA51F5B9B}" dt="2023-08-23T14:10:38.748" v="562" actId="478"/>
          <ac:spMkLst>
            <pc:docMk/>
            <pc:sldMk cId="2298900074" sldId="447"/>
            <ac:spMk id="8" creationId="{8810F015-6CD2-0637-8300-6B1A949286E5}"/>
          </ac:spMkLst>
        </pc:spChg>
        <pc:graphicFrameChg chg="del">
          <ac:chgData name="Ratcliff Joanne MT-UK" userId="886170e9-eaf4-419c-ae06-0b8453e3fe07" providerId="ADAL" clId="{AE2103E0-197B-4837-8579-94CBA51F5B9B}" dt="2023-08-23T14:10:38.748" v="562" actId="478"/>
          <ac:graphicFrameMkLst>
            <pc:docMk/>
            <pc:sldMk cId="2298900074" sldId="447"/>
            <ac:graphicFrameMk id="28" creationId="{00000000-0000-0000-0000-000000000000}"/>
          </ac:graphicFrameMkLst>
        </pc:graphicFrameChg>
        <pc:cxnChg chg="add mod">
          <ac:chgData name="Ratcliff Joanne MT-UK" userId="886170e9-eaf4-419c-ae06-0b8453e3fe07" providerId="ADAL" clId="{AE2103E0-197B-4837-8579-94CBA51F5B9B}" dt="2023-08-16T07:08:43.222" v="15" actId="14100"/>
          <ac:cxnSpMkLst>
            <pc:docMk/>
            <pc:sldMk cId="2298900074" sldId="447"/>
            <ac:cxnSpMk id="3" creationId="{6F8E31FB-BD0D-DA36-B7DF-EB6E9958701D}"/>
          </ac:cxnSpMkLst>
        </pc:cxnChg>
      </pc:sldChg>
      <pc:sldChg chg="addSp delSp modSp del">
        <pc:chgData name="Ratcliff Joanne MT-UK" userId="886170e9-eaf4-419c-ae06-0b8453e3fe07" providerId="ADAL" clId="{AE2103E0-197B-4837-8579-94CBA51F5B9B}" dt="2023-08-23T14:08:25.482" v="535" actId="47"/>
        <pc:sldMkLst>
          <pc:docMk/>
          <pc:sldMk cId="1118534440" sldId="450"/>
        </pc:sldMkLst>
        <pc:picChg chg="add del mod">
          <ac:chgData name="Ratcliff Joanne MT-UK" userId="886170e9-eaf4-419c-ae06-0b8453e3fe07" providerId="ADAL" clId="{AE2103E0-197B-4837-8579-94CBA51F5B9B}" dt="2023-08-23T14:05:17.284" v="520"/>
          <ac:picMkLst>
            <pc:docMk/>
            <pc:sldMk cId="1118534440" sldId="450"/>
            <ac:picMk id="5" creationId="{D1FBF521-1A41-FDEA-536E-5791ADC41BBF}"/>
          </ac:picMkLst>
        </pc:picChg>
      </pc:sldChg>
      <pc:sldChg chg="add del">
        <pc:chgData name="Ratcliff Joanne MT-UK" userId="886170e9-eaf4-419c-ae06-0b8453e3fe07" providerId="ADAL" clId="{AE2103E0-197B-4837-8579-94CBA51F5B9B}" dt="2023-08-23T14:06:08.818" v="524" actId="47"/>
        <pc:sldMkLst>
          <pc:docMk/>
          <pc:sldMk cId="3479974761" sldId="451"/>
        </pc:sldMkLst>
      </pc:sldChg>
      <pc:sldChg chg="delSp modSp mod ord">
        <pc:chgData name="Ratcliff Joanne MT-UK" userId="886170e9-eaf4-419c-ae06-0b8453e3fe07" providerId="ADAL" clId="{AE2103E0-197B-4837-8579-94CBA51F5B9B}" dt="2023-08-30T08:43:01.161" v="1017"/>
        <pc:sldMkLst>
          <pc:docMk/>
          <pc:sldMk cId="3201438284" sldId="452"/>
        </pc:sldMkLst>
        <pc:spChg chg="mod">
          <ac:chgData name="Ratcliff Joanne MT-UK" userId="886170e9-eaf4-419c-ae06-0b8453e3fe07" providerId="ADAL" clId="{AE2103E0-197B-4837-8579-94CBA51F5B9B}" dt="2023-08-16T07:05:46.466" v="4"/>
          <ac:spMkLst>
            <pc:docMk/>
            <pc:sldMk cId="3201438284" sldId="452"/>
            <ac:spMk id="8" creationId="{7B2B9F75-0BD3-B2F0-AC5E-B0A7D750D3E4}"/>
          </ac:spMkLst>
        </pc:spChg>
        <pc:spChg chg="del mod">
          <ac:chgData name="Ratcliff Joanne MT-UK" userId="886170e9-eaf4-419c-ae06-0b8453e3fe07" providerId="ADAL" clId="{AE2103E0-197B-4837-8579-94CBA51F5B9B}" dt="2023-08-16T07:05:49.775" v="5" actId="478"/>
          <ac:spMkLst>
            <pc:docMk/>
            <pc:sldMk cId="3201438284" sldId="452"/>
            <ac:spMk id="9" creationId="{BE482858-FF7F-B8DC-9C05-1B1D226D307B}"/>
          </ac:spMkLst>
        </pc:spChg>
        <pc:spChg chg="mod">
          <ac:chgData name="Ratcliff Joanne MT-UK" userId="886170e9-eaf4-419c-ae06-0b8453e3fe07" providerId="ADAL" clId="{AE2103E0-197B-4837-8579-94CBA51F5B9B}" dt="2023-08-16T07:06:10.791" v="10" actId="6549"/>
          <ac:spMkLst>
            <pc:docMk/>
            <pc:sldMk cId="3201438284" sldId="452"/>
            <ac:spMk id="13" creationId="{00000000-0000-0000-0000-000000000000}"/>
          </ac:spMkLst>
        </pc:spChg>
        <pc:picChg chg="mod modCrop">
          <ac:chgData name="Ratcliff Joanne MT-UK" userId="886170e9-eaf4-419c-ae06-0b8453e3fe07" providerId="ADAL" clId="{AE2103E0-197B-4837-8579-94CBA51F5B9B}" dt="2023-08-16T07:06:04.681" v="7" actId="18131"/>
          <ac:picMkLst>
            <pc:docMk/>
            <pc:sldMk cId="3201438284" sldId="452"/>
            <ac:picMk id="7" creationId="{08265F0F-640A-8E49-D99A-CB9DE6F11667}"/>
          </ac:picMkLst>
        </pc:picChg>
        <pc:picChg chg="del">
          <ac:chgData name="Ratcliff Joanne MT-UK" userId="886170e9-eaf4-419c-ae06-0b8453e3fe07" providerId="ADAL" clId="{AE2103E0-197B-4837-8579-94CBA51F5B9B}" dt="2023-08-16T07:05:49.775" v="5" actId="478"/>
          <ac:picMkLst>
            <pc:docMk/>
            <pc:sldMk cId="3201438284" sldId="452"/>
            <ac:picMk id="12" creationId="{6C89BA0D-2AB1-3B10-459C-07A9B3784E2D}"/>
          </ac:picMkLst>
        </pc:picChg>
      </pc:sldChg>
      <pc:sldChg chg="delSp modSp add del mod">
        <pc:chgData name="Ratcliff Joanne MT-UK" userId="886170e9-eaf4-419c-ae06-0b8453e3fe07" providerId="ADAL" clId="{AE2103E0-197B-4837-8579-94CBA51F5B9B}" dt="2023-08-16T07:19:02.869" v="131" actId="47"/>
        <pc:sldMkLst>
          <pc:docMk/>
          <pc:sldMk cId="1028888249" sldId="453"/>
        </pc:sldMkLst>
        <pc:spChg chg="mod">
          <ac:chgData name="Ratcliff Joanne MT-UK" userId="886170e9-eaf4-419c-ae06-0b8453e3fe07" providerId="ADAL" clId="{AE2103E0-197B-4837-8579-94CBA51F5B9B}" dt="2023-08-16T07:12:55.464" v="32" actId="20577"/>
          <ac:spMkLst>
            <pc:docMk/>
            <pc:sldMk cId="1028888249" sldId="453"/>
            <ac:spMk id="2" creationId="{00000000-0000-0000-0000-000000000000}"/>
          </ac:spMkLst>
        </pc:spChg>
        <pc:graphicFrameChg chg="modGraphic">
          <ac:chgData name="Ratcliff Joanne MT-UK" userId="886170e9-eaf4-419c-ae06-0b8453e3fe07" providerId="ADAL" clId="{AE2103E0-197B-4837-8579-94CBA51F5B9B}" dt="2023-08-16T07:13:16.244" v="33" actId="2166"/>
          <ac:graphicFrameMkLst>
            <pc:docMk/>
            <pc:sldMk cId="1028888249" sldId="453"/>
            <ac:graphicFrameMk id="28" creationId="{00000000-0000-0000-0000-000000000000}"/>
          </ac:graphicFrameMkLst>
        </pc:graphicFrameChg>
        <pc:cxnChg chg="del">
          <ac:chgData name="Ratcliff Joanne MT-UK" userId="886170e9-eaf4-419c-ae06-0b8453e3fe07" providerId="ADAL" clId="{AE2103E0-197B-4837-8579-94CBA51F5B9B}" dt="2023-08-16T07:10:08.902" v="17" actId="478"/>
          <ac:cxnSpMkLst>
            <pc:docMk/>
            <pc:sldMk cId="1028888249" sldId="453"/>
            <ac:cxnSpMk id="3" creationId="{6F8E31FB-BD0D-DA36-B7DF-EB6E9958701D}"/>
          </ac:cxnSpMkLst>
        </pc:cxnChg>
      </pc:sldChg>
      <pc:sldChg chg="modSp add del mod">
        <pc:chgData name="Ratcliff Joanne MT-UK" userId="886170e9-eaf4-419c-ae06-0b8453e3fe07" providerId="ADAL" clId="{AE2103E0-197B-4837-8579-94CBA51F5B9B}" dt="2023-08-16T07:19:05.477" v="132" actId="47"/>
        <pc:sldMkLst>
          <pc:docMk/>
          <pc:sldMk cId="2851173291" sldId="454"/>
        </pc:sldMkLst>
        <pc:graphicFrameChg chg="modGraphic">
          <ac:chgData name="Ratcliff Joanne MT-UK" userId="886170e9-eaf4-419c-ae06-0b8453e3fe07" providerId="ADAL" clId="{AE2103E0-197B-4837-8579-94CBA51F5B9B}" dt="2023-08-16T07:13:34.653" v="34" actId="6549"/>
          <ac:graphicFrameMkLst>
            <pc:docMk/>
            <pc:sldMk cId="2851173291" sldId="454"/>
            <ac:graphicFrameMk id="28" creationId="{00000000-0000-0000-0000-000000000000}"/>
          </ac:graphicFrameMkLst>
        </pc:graphicFrameChg>
      </pc:sldChg>
      <pc:sldChg chg="addSp delSp modSp add mod">
        <pc:chgData name="Ratcliff Joanne MT-UK" userId="886170e9-eaf4-419c-ae06-0b8453e3fe07" providerId="ADAL" clId="{AE2103E0-197B-4837-8579-94CBA51F5B9B}" dt="2023-08-29T10:58:48.667" v="763" actId="20577"/>
        <pc:sldMkLst>
          <pc:docMk/>
          <pc:sldMk cId="993339739" sldId="455"/>
        </pc:sldMkLst>
        <pc:spChg chg="add mod">
          <ac:chgData name="Ratcliff Joanne MT-UK" userId="886170e9-eaf4-419c-ae06-0b8453e3fe07" providerId="ADAL" clId="{AE2103E0-197B-4837-8579-94CBA51F5B9B}" dt="2023-08-29T10:58:10.636" v="738"/>
          <ac:spMkLst>
            <pc:docMk/>
            <pc:sldMk cId="993339739" sldId="455"/>
            <ac:spMk id="3" creationId="{375907A7-1BF5-6984-B90F-9E733CF3BDFE}"/>
          </ac:spMkLst>
        </pc:spChg>
        <pc:graphicFrameChg chg="mod modGraphic">
          <ac:chgData name="Ratcliff Joanne MT-UK" userId="886170e9-eaf4-419c-ae06-0b8453e3fe07" providerId="ADAL" clId="{AE2103E0-197B-4837-8579-94CBA51F5B9B}" dt="2023-08-29T10:58:48.667" v="763" actId="20577"/>
          <ac:graphicFrameMkLst>
            <pc:docMk/>
            <pc:sldMk cId="993339739" sldId="455"/>
            <ac:graphicFrameMk id="28" creationId="{00000000-0000-0000-0000-000000000000}"/>
          </ac:graphicFrameMkLst>
        </pc:graphicFrameChg>
        <pc:cxnChg chg="del">
          <ac:chgData name="Ratcliff Joanne MT-UK" userId="886170e9-eaf4-419c-ae06-0b8453e3fe07" providerId="ADAL" clId="{AE2103E0-197B-4837-8579-94CBA51F5B9B}" dt="2023-08-16T07:14:07.741" v="36" actId="478"/>
          <ac:cxnSpMkLst>
            <pc:docMk/>
            <pc:sldMk cId="993339739" sldId="455"/>
            <ac:cxnSpMk id="3" creationId="{6F8E31FB-BD0D-DA36-B7DF-EB6E9958701D}"/>
          </ac:cxnSpMkLst>
        </pc:cxnChg>
      </pc:sldChg>
      <pc:sldChg chg="modSp add mod">
        <pc:chgData name="Ratcliff Joanne MT-UK" userId="886170e9-eaf4-419c-ae06-0b8453e3fe07" providerId="ADAL" clId="{AE2103E0-197B-4837-8579-94CBA51F5B9B}" dt="2023-08-16T07:30:22.419" v="191" actId="18131"/>
        <pc:sldMkLst>
          <pc:docMk/>
          <pc:sldMk cId="3821481058" sldId="456"/>
        </pc:sldMkLst>
        <pc:picChg chg="mod modCrop">
          <ac:chgData name="Ratcliff Joanne MT-UK" userId="886170e9-eaf4-419c-ae06-0b8453e3fe07" providerId="ADAL" clId="{AE2103E0-197B-4837-8579-94CBA51F5B9B}" dt="2023-08-16T07:30:22.419" v="191" actId="18131"/>
          <ac:picMkLst>
            <pc:docMk/>
            <pc:sldMk cId="3821481058" sldId="456"/>
            <ac:picMk id="10" creationId="{A07A3619-DA37-4892-953A-30CAC596E280}"/>
          </ac:picMkLst>
        </pc:picChg>
      </pc:sldChg>
      <pc:sldChg chg="delSp modSp add mod modShow addCm">
        <pc:chgData name="Ratcliff Joanne MT-UK" userId="886170e9-eaf4-419c-ae06-0b8453e3fe07" providerId="ADAL" clId="{AE2103E0-197B-4837-8579-94CBA51F5B9B}" dt="2023-08-29T14:37:22.240" v="849"/>
        <pc:sldMkLst>
          <pc:docMk/>
          <pc:sldMk cId="4218424398" sldId="457"/>
        </pc:sldMkLst>
        <pc:spChg chg="mod">
          <ac:chgData name="Ratcliff Joanne MT-UK" userId="886170e9-eaf4-419c-ae06-0b8453e3fe07" providerId="ADAL" clId="{AE2103E0-197B-4837-8579-94CBA51F5B9B}" dt="2023-08-16T09:28:00.995" v="513" actId="14100"/>
          <ac:spMkLst>
            <pc:docMk/>
            <pc:sldMk cId="4218424398" sldId="457"/>
            <ac:spMk id="8" creationId="{00000000-0000-0000-0000-000000000000}"/>
          </ac:spMkLst>
        </pc:spChg>
        <pc:picChg chg="del">
          <ac:chgData name="Ratcliff Joanne MT-UK" userId="886170e9-eaf4-419c-ae06-0b8453e3fe07" providerId="ADAL" clId="{AE2103E0-197B-4837-8579-94CBA51F5B9B}" dt="2023-08-16T09:27:06.271" v="500" actId="478"/>
          <ac:picMkLst>
            <pc:docMk/>
            <pc:sldMk cId="4218424398" sldId="457"/>
            <ac:picMk id="3" creationId="{4CD6722F-AF92-AB79-5268-8CEDB064A57C}"/>
          </ac:picMkLst>
        </pc:picChg>
        <pc:picChg chg="del">
          <ac:chgData name="Ratcliff Joanne MT-UK" userId="886170e9-eaf4-419c-ae06-0b8453e3fe07" providerId="ADAL" clId="{AE2103E0-197B-4837-8579-94CBA51F5B9B}" dt="2023-08-16T09:27:08.938" v="502" actId="478"/>
          <ac:picMkLst>
            <pc:docMk/>
            <pc:sldMk cId="4218424398" sldId="457"/>
            <ac:picMk id="5" creationId="{BEDF362A-FF91-B523-4AFA-236EDBB4A08F}"/>
          </ac:picMkLst>
        </pc:picChg>
        <pc:picChg chg="del">
          <ac:chgData name="Ratcliff Joanne MT-UK" userId="886170e9-eaf4-419c-ae06-0b8453e3fe07" providerId="ADAL" clId="{AE2103E0-197B-4837-8579-94CBA51F5B9B}" dt="2023-08-16T09:27:08.337" v="501" actId="478"/>
          <ac:picMkLst>
            <pc:docMk/>
            <pc:sldMk cId="4218424398" sldId="457"/>
            <ac:picMk id="10" creationId="{825C999B-8F8E-1208-6595-C1075BAD2D51}"/>
          </ac:picMkLst>
        </pc:picChg>
        <pc:picChg chg="mod modCrop">
          <ac:chgData name="Ratcliff Joanne MT-UK" userId="886170e9-eaf4-419c-ae06-0b8453e3fe07" providerId="ADAL" clId="{AE2103E0-197B-4837-8579-94CBA51F5B9B}" dt="2023-08-16T09:27:51.103" v="511" actId="18131"/>
          <ac:picMkLst>
            <pc:docMk/>
            <pc:sldMk cId="4218424398" sldId="457"/>
            <ac:picMk id="11" creationId="{8445477C-B43F-2C76-08E5-08783E404656}"/>
          </ac:picMkLst>
        </pc:picChg>
      </pc:sldChg>
      <pc:sldChg chg="addSp delSp modSp add mod modNotesTx">
        <pc:chgData name="Ratcliff Joanne MT-UK" userId="886170e9-eaf4-419c-ae06-0b8453e3fe07" providerId="ADAL" clId="{AE2103E0-197B-4837-8579-94CBA51F5B9B}" dt="2023-08-30T08:16:56.816" v="965" actId="1076"/>
        <pc:sldMkLst>
          <pc:docMk/>
          <pc:sldMk cId="15024719" sldId="458"/>
        </pc:sldMkLst>
        <pc:spChg chg="add mod">
          <ac:chgData name="Ratcliff Joanne MT-UK" userId="886170e9-eaf4-419c-ae06-0b8453e3fe07" providerId="ADAL" clId="{AE2103E0-197B-4837-8579-94CBA51F5B9B}" dt="2023-08-30T08:16:56.816" v="965" actId="1076"/>
          <ac:spMkLst>
            <pc:docMk/>
            <pc:sldMk cId="15024719" sldId="458"/>
            <ac:spMk id="3" creationId="{2D45F344-2AD2-0D08-D164-C4A1CCB6CD03}"/>
          </ac:spMkLst>
        </pc:spChg>
        <pc:spChg chg="add del mod">
          <ac:chgData name="Ratcliff Joanne MT-UK" userId="886170e9-eaf4-419c-ae06-0b8453e3fe07" providerId="ADAL" clId="{AE2103E0-197B-4837-8579-94CBA51F5B9B}" dt="2023-08-29T10:24:06.606" v="703"/>
          <ac:spMkLst>
            <pc:docMk/>
            <pc:sldMk cId="15024719" sldId="458"/>
            <ac:spMk id="3" creationId="{E497C9A8-062C-0F2D-6655-8668832C08EC}"/>
          </ac:spMkLst>
        </pc:spChg>
        <pc:spChg chg="mod">
          <ac:chgData name="Ratcliff Joanne MT-UK" userId="886170e9-eaf4-419c-ae06-0b8453e3fe07" providerId="ADAL" clId="{AE2103E0-197B-4837-8579-94CBA51F5B9B}" dt="2023-08-30T07:52:07.288" v="964"/>
          <ac:spMkLst>
            <pc:docMk/>
            <pc:sldMk cId="15024719" sldId="458"/>
            <ac:spMk id="4" creationId="{A27585B8-AB0E-DE61-694F-F5D2C3F00F7B}"/>
          </ac:spMkLst>
        </pc:spChg>
        <pc:spChg chg="add del mod">
          <ac:chgData name="Ratcliff Joanne MT-UK" userId="886170e9-eaf4-419c-ae06-0b8453e3fe07" providerId="ADAL" clId="{AE2103E0-197B-4837-8579-94CBA51F5B9B}" dt="2023-08-29T10:24:10.854" v="705"/>
          <ac:spMkLst>
            <pc:docMk/>
            <pc:sldMk cId="15024719" sldId="458"/>
            <ac:spMk id="7" creationId="{C824A9C6-AC44-20F8-D247-4BF940159B5B}"/>
          </ac:spMkLst>
        </pc:spChg>
        <pc:picChg chg="del">
          <ac:chgData name="Ratcliff Joanne MT-UK" userId="886170e9-eaf4-419c-ae06-0b8453e3fe07" providerId="ADAL" clId="{AE2103E0-197B-4837-8579-94CBA51F5B9B}" dt="2023-08-23T14:09:20.337" v="550" actId="478"/>
          <ac:picMkLst>
            <pc:docMk/>
            <pc:sldMk cId="15024719" sldId="458"/>
            <ac:picMk id="3" creationId="{05806A3F-8E98-D426-1603-FDE5563D20B8}"/>
          </ac:picMkLst>
        </pc:picChg>
        <pc:picChg chg="mod">
          <ac:chgData name="Ratcliff Joanne MT-UK" userId="886170e9-eaf4-419c-ae06-0b8453e3fe07" providerId="ADAL" clId="{AE2103E0-197B-4837-8579-94CBA51F5B9B}" dt="2023-08-29T10:23:13.035" v="636" actId="1076"/>
          <ac:picMkLst>
            <pc:docMk/>
            <pc:sldMk cId="15024719" sldId="458"/>
            <ac:picMk id="8" creationId="{86192FE5-005A-BB9E-4DAA-96A3C395A57B}"/>
          </ac:picMkLst>
        </pc:picChg>
        <pc:picChg chg="add mod ord modCrop">
          <ac:chgData name="Ratcliff Joanne MT-UK" userId="886170e9-eaf4-419c-ae06-0b8453e3fe07" providerId="ADAL" clId="{AE2103E0-197B-4837-8579-94CBA51F5B9B}" dt="2023-08-30T07:50:00.940" v="961" actId="14100"/>
          <ac:picMkLst>
            <pc:docMk/>
            <pc:sldMk cId="15024719" sldId="458"/>
            <ac:picMk id="9" creationId="{C49AC24B-B2B2-71C7-2B1A-DBB5CE71E809}"/>
          </ac:picMkLst>
        </pc:picChg>
        <pc:picChg chg="mod">
          <ac:chgData name="Ratcliff Joanne MT-UK" userId="886170e9-eaf4-419c-ae06-0b8453e3fe07" providerId="ADAL" clId="{AE2103E0-197B-4837-8579-94CBA51F5B9B}" dt="2023-08-29T10:28:25.278" v="736" actId="1076"/>
          <ac:picMkLst>
            <pc:docMk/>
            <pc:sldMk cId="15024719" sldId="458"/>
            <ac:picMk id="35" creationId="{EC3DF9F7-1C6C-8013-77BC-F57E540A7D7C}"/>
          </ac:picMkLst>
        </pc:picChg>
        <pc:picChg chg="mod">
          <ac:chgData name="Ratcliff Joanne MT-UK" userId="886170e9-eaf4-419c-ae06-0b8453e3fe07" providerId="ADAL" clId="{AE2103E0-197B-4837-8579-94CBA51F5B9B}" dt="2023-08-29T10:28:22.158" v="735" actId="1076"/>
          <ac:picMkLst>
            <pc:docMk/>
            <pc:sldMk cId="15024719" sldId="458"/>
            <ac:picMk id="37" creationId="{578E3038-F8BC-645B-B5D5-5C829506200A}"/>
          </ac:picMkLst>
        </pc:picChg>
      </pc:sldChg>
      <pc:sldChg chg="add del">
        <pc:chgData name="Ratcliff Joanne MT-UK" userId="886170e9-eaf4-419c-ae06-0b8453e3fe07" providerId="ADAL" clId="{AE2103E0-197B-4837-8579-94CBA51F5B9B}" dt="2023-08-16T09:28:20.237" v="515" actId="2890"/>
        <pc:sldMkLst>
          <pc:docMk/>
          <pc:sldMk cId="1221183434" sldId="458"/>
        </pc:sldMkLst>
      </pc:sldChg>
      <pc:sldChg chg="addSp delSp modSp add mod addCm delCm modCm">
        <pc:chgData name="Ratcliff Joanne MT-UK" userId="886170e9-eaf4-419c-ae06-0b8453e3fe07" providerId="ADAL" clId="{AE2103E0-197B-4837-8579-94CBA51F5B9B}" dt="2023-08-30T08:34:55.971" v="1015"/>
        <pc:sldMkLst>
          <pc:docMk/>
          <pc:sldMk cId="3084165630" sldId="463"/>
        </pc:sldMkLst>
        <pc:spChg chg="mod">
          <ac:chgData name="Ratcliff Joanne MT-UK" userId="886170e9-eaf4-419c-ae06-0b8453e3fe07" providerId="ADAL" clId="{AE2103E0-197B-4837-8579-94CBA51F5B9B}" dt="2023-08-30T08:33:45.158" v="1014" actId="14100"/>
          <ac:spMkLst>
            <pc:docMk/>
            <pc:sldMk cId="3084165630" sldId="463"/>
            <ac:spMk id="3" creationId="{7A0C80F0-21BD-401B-8369-09DC26E4C83E}"/>
          </ac:spMkLst>
        </pc:spChg>
        <pc:picChg chg="mod">
          <ac:chgData name="Ratcliff Joanne MT-UK" userId="886170e9-eaf4-419c-ae06-0b8453e3fe07" providerId="ADAL" clId="{AE2103E0-197B-4837-8579-94CBA51F5B9B}" dt="2023-08-30T08:24:33.531" v="1012" actId="1076"/>
          <ac:picMkLst>
            <pc:docMk/>
            <pc:sldMk cId="3084165630" sldId="463"/>
            <ac:picMk id="2" creationId="{308F1EB1-6823-CFBE-83B9-4A54A8A1C7C2}"/>
          </ac:picMkLst>
        </pc:picChg>
        <pc:picChg chg="del">
          <ac:chgData name="Ratcliff Joanne MT-UK" userId="886170e9-eaf4-419c-ae06-0b8453e3fe07" providerId="ADAL" clId="{AE2103E0-197B-4837-8579-94CBA51F5B9B}" dt="2023-08-23T14:07:35.808" v="528" actId="478"/>
          <ac:picMkLst>
            <pc:docMk/>
            <pc:sldMk cId="3084165630" sldId="463"/>
            <ac:picMk id="6" creationId="{02C8E704-1B0E-E722-0652-8654DCEC5A36}"/>
          </ac:picMkLst>
        </pc:picChg>
        <pc:picChg chg="add mod ord">
          <ac:chgData name="Ratcliff Joanne MT-UK" userId="886170e9-eaf4-419c-ae06-0b8453e3fe07" providerId="ADAL" clId="{AE2103E0-197B-4837-8579-94CBA51F5B9B}" dt="2023-08-23T14:07:55.959" v="533" actId="14100"/>
          <ac:picMkLst>
            <pc:docMk/>
            <pc:sldMk cId="3084165630" sldId="463"/>
            <ac:picMk id="7" creationId="{4B75DEA4-C716-2676-A453-6727C46C9D3C}"/>
          </ac:picMkLst>
        </pc:picChg>
        <pc:picChg chg="mod">
          <ac:chgData name="Ratcliff Joanne MT-UK" userId="886170e9-eaf4-419c-ae06-0b8453e3fe07" providerId="ADAL" clId="{AE2103E0-197B-4837-8579-94CBA51F5B9B}" dt="2023-08-30T08:24:31.602" v="1011" actId="1076"/>
          <ac:picMkLst>
            <pc:docMk/>
            <pc:sldMk cId="3084165630" sldId="463"/>
            <ac:picMk id="41" creationId="{CBD454A1-B58A-B924-BF3F-2466D377AC09}"/>
          </ac:picMkLst>
        </pc:picChg>
      </pc:sldChg>
      <pc:sldChg chg="addSp modSp add mod modShow">
        <pc:chgData name="Ratcliff Joanne MT-UK" userId="886170e9-eaf4-419c-ae06-0b8453e3fe07" providerId="ADAL" clId="{AE2103E0-197B-4837-8579-94CBA51F5B9B}" dt="2023-08-23T14:13:22.219" v="580" actId="729"/>
        <pc:sldMkLst>
          <pc:docMk/>
          <pc:sldMk cId="2591770616" sldId="464"/>
        </pc:sldMkLst>
        <pc:picChg chg="mod">
          <ac:chgData name="Ratcliff Joanne MT-UK" userId="886170e9-eaf4-419c-ae06-0b8453e3fe07" providerId="ADAL" clId="{AE2103E0-197B-4837-8579-94CBA51F5B9B}" dt="2023-08-23T14:12:20.776" v="571" actId="1076"/>
          <ac:picMkLst>
            <pc:docMk/>
            <pc:sldMk cId="2591770616" sldId="464"/>
            <ac:picMk id="11" creationId="{5B2CEEB3-B99B-79A2-1F7C-26019534EDEC}"/>
          </ac:picMkLst>
        </pc:picChg>
        <pc:cxnChg chg="add mod">
          <ac:chgData name="Ratcliff Joanne MT-UK" userId="886170e9-eaf4-419c-ae06-0b8453e3fe07" providerId="ADAL" clId="{AE2103E0-197B-4837-8579-94CBA51F5B9B}" dt="2023-08-23T14:12:42.772" v="574" actId="13822"/>
          <ac:cxnSpMkLst>
            <pc:docMk/>
            <pc:sldMk cId="2591770616" sldId="464"/>
            <ac:cxnSpMk id="7" creationId="{1CFC1706-115F-3EB0-8583-1A04F539DE94}"/>
          </ac:cxnSpMkLst>
        </pc:cxnChg>
        <pc:cxnChg chg="add mod">
          <ac:chgData name="Ratcliff Joanne MT-UK" userId="886170e9-eaf4-419c-ae06-0b8453e3fe07" providerId="ADAL" clId="{AE2103E0-197B-4837-8579-94CBA51F5B9B}" dt="2023-08-23T14:12:56.109" v="578" actId="14100"/>
          <ac:cxnSpMkLst>
            <pc:docMk/>
            <pc:sldMk cId="2591770616" sldId="464"/>
            <ac:cxnSpMk id="10" creationId="{67693653-6865-5C14-F197-62A644588DE4}"/>
          </ac:cxnSpMkLst>
        </pc:cxnChg>
      </pc:sldChg>
      <pc:sldMasterChg chg="del delSldLayout">
        <pc:chgData name="Ratcliff Joanne MT-UK" userId="886170e9-eaf4-419c-ae06-0b8453e3fe07" providerId="ADAL" clId="{AE2103E0-197B-4837-8579-94CBA51F5B9B}" dt="2023-08-23T14:08:25.482" v="535" actId="47"/>
        <pc:sldMasterMkLst>
          <pc:docMk/>
          <pc:sldMasterMk cId="0" sldId="2147483694"/>
        </pc:sldMasterMkLst>
        <pc:sldLayoutChg chg="del">
          <pc:chgData name="Ratcliff Joanne MT-UK" userId="886170e9-eaf4-419c-ae06-0b8453e3fe07" providerId="ADAL" clId="{AE2103E0-197B-4837-8579-94CBA51F5B9B}" dt="2023-08-23T14:08:25.482" v="535" actId="47"/>
          <pc:sldLayoutMkLst>
            <pc:docMk/>
            <pc:sldMasterMk cId="0" sldId="2147483694"/>
            <pc:sldLayoutMk cId="5867111" sldId="2147483691"/>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1974508005" sldId="2147483692"/>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1837208081" sldId="2147483695"/>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3887821955" sldId="2147483696"/>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747746676" sldId="2147483697"/>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0" sldId="2147483698"/>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1600141920" sldId="2147483699"/>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885082350" sldId="2147483700"/>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3962357460" sldId="2147483701"/>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0" sldId="2147483702"/>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3532708283" sldId="2147483703"/>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51052477" sldId="2147483704"/>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831483383" sldId="2147483705"/>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3939247051" sldId="2147483706"/>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829368743" sldId="2147483707"/>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0" sldId="2147483708"/>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44097528" sldId="2147483709"/>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0" sldId="2147483710"/>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640661273" sldId="2147483711"/>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568489470" sldId="2147483713"/>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1565221855" sldId="2147483714"/>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473982846" sldId="2147483715"/>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322756312" sldId="2147483716"/>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383171137" sldId="2147483717"/>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4249796530" sldId="2147483718"/>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0" sldId="2147483719"/>
          </pc:sldLayoutMkLst>
        </pc:sldLayoutChg>
        <pc:sldLayoutChg chg="del">
          <pc:chgData name="Ratcliff Joanne MT-UK" userId="886170e9-eaf4-419c-ae06-0b8453e3fe07" providerId="ADAL" clId="{AE2103E0-197B-4837-8579-94CBA51F5B9B}" dt="2023-08-23T14:08:25.482" v="535" actId="47"/>
          <pc:sldLayoutMkLst>
            <pc:docMk/>
            <pc:sldMasterMk cId="0" sldId="2147483694"/>
            <pc:sldLayoutMk cId="2543798033" sldId="2147483720"/>
          </pc:sldLayoutMkLst>
        </pc:sldLayoutChg>
      </pc:sldMasterChg>
    </pc:docChg>
  </pc:docChgLst>
  <pc:docChgLst>
    <pc:chgData name="Schenk Julia LabTec" userId="999d109a-9377-42b2-9a31-36ed9a13b4e2" providerId="ADAL" clId="{1161DB95-886C-44A9-8AC0-19CD5112EF07}"/>
    <pc:docChg chg="modSld">
      <pc:chgData name="Schenk Julia LabTec" userId="999d109a-9377-42b2-9a31-36ed9a13b4e2" providerId="ADAL" clId="{1161DB95-886C-44A9-8AC0-19CD5112EF07}" dt="2023-08-15T15:25:29.179" v="17"/>
      <pc:docMkLst>
        <pc:docMk/>
      </pc:docMkLst>
      <pc:sldChg chg="modSp mod addCm delCm modCm">
        <pc:chgData name="Schenk Julia LabTec" userId="999d109a-9377-42b2-9a31-36ed9a13b4e2" providerId="ADAL" clId="{1161DB95-886C-44A9-8AC0-19CD5112EF07}" dt="2023-08-15T14:52:56.240" v="5"/>
        <pc:sldMkLst>
          <pc:docMk/>
          <pc:sldMk cId="3208511482" sldId="380"/>
        </pc:sldMkLst>
        <pc:picChg chg="mod">
          <ac:chgData name="Schenk Julia LabTec" userId="999d109a-9377-42b2-9a31-36ed9a13b4e2" providerId="ADAL" clId="{1161DB95-886C-44A9-8AC0-19CD5112EF07}" dt="2023-08-15T14:50:37.330" v="3" actId="688"/>
          <ac:picMkLst>
            <pc:docMk/>
            <pc:sldMk cId="3208511482" sldId="380"/>
            <ac:picMk id="11" creationId="{5B2CEEB3-B99B-79A2-1F7C-26019534EDEC}"/>
          </ac:picMkLst>
        </pc:picChg>
      </pc:sldChg>
      <pc:sldChg chg="addCm modCm">
        <pc:chgData name="Schenk Julia LabTec" userId="999d109a-9377-42b2-9a31-36ed9a13b4e2" providerId="ADAL" clId="{1161DB95-886C-44A9-8AC0-19CD5112EF07}" dt="2023-08-15T15:16:58.746" v="11"/>
        <pc:sldMkLst>
          <pc:docMk/>
          <pc:sldMk cId="3982042390" sldId="394"/>
        </pc:sldMkLst>
      </pc:sldChg>
      <pc:sldChg chg="addCm modCm">
        <pc:chgData name="Schenk Julia LabTec" userId="999d109a-9377-42b2-9a31-36ed9a13b4e2" providerId="ADAL" clId="{1161DB95-886C-44A9-8AC0-19CD5112EF07}" dt="2023-08-15T15:00:11.543" v="9"/>
        <pc:sldMkLst>
          <pc:docMk/>
          <pc:sldMk cId="682900574" sldId="442"/>
        </pc:sldMkLst>
      </pc:sldChg>
      <pc:sldChg chg="addCm modCm">
        <pc:chgData name="Schenk Julia LabTec" userId="999d109a-9377-42b2-9a31-36ed9a13b4e2" providerId="ADAL" clId="{1161DB95-886C-44A9-8AC0-19CD5112EF07}" dt="2023-08-15T15:21:37.397" v="13"/>
        <pc:sldMkLst>
          <pc:docMk/>
          <pc:sldMk cId="2298900074" sldId="447"/>
        </pc:sldMkLst>
      </pc:sldChg>
      <pc:sldChg chg="addCm">
        <pc:chgData name="Schenk Julia LabTec" userId="999d109a-9377-42b2-9a31-36ed9a13b4e2" providerId="ADAL" clId="{1161DB95-886C-44A9-8AC0-19CD5112EF07}" dt="2023-08-15T15:25:29.179" v="17"/>
        <pc:sldMkLst>
          <pc:docMk/>
          <pc:sldMk cId="3479974761" sldId="451"/>
        </pc:sldMkLst>
      </pc:sldChg>
    </pc:docChg>
  </pc:docChgLst>
  <pc:docChgLst>
    <pc:chgData name="Ratcliff Joanne MT-UK" userId="S::joanne.ratcliff@mt.com::886170e9-eaf4-419c-ae06-0b8453e3fe07" providerId="AD" clId="Web-{FBE3B976-B45D-781D-2E6E-E422463CF90C}"/>
    <pc:docChg chg="modSld">
      <pc:chgData name="Ratcliff Joanne MT-UK" userId="S::joanne.ratcliff@mt.com::886170e9-eaf4-419c-ae06-0b8453e3fe07" providerId="AD" clId="Web-{FBE3B976-B45D-781D-2E6E-E422463CF90C}" dt="2023-07-24T15:29:45.005" v="4" actId="20577"/>
      <pc:docMkLst>
        <pc:docMk/>
      </pc:docMkLst>
      <pc:sldChg chg="modSp">
        <pc:chgData name="Ratcliff Joanne MT-UK" userId="S::joanne.ratcliff@mt.com::886170e9-eaf4-419c-ae06-0b8453e3fe07" providerId="AD" clId="Web-{FBE3B976-B45D-781D-2E6E-E422463CF90C}" dt="2023-07-24T15:29:45.005" v="4" actId="20577"/>
        <pc:sldMkLst>
          <pc:docMk/>
          <pc:sldMk cId="2779474395" sldId="446"/>
        </pc:sldMkLst>
        <pc:spChg chg="mod">
          <ac:chgData name="Ratcliff Joanne MT-UK" userId="S::joanne.ratcliff@mt.com::886170e9-eaf4-419c-ae06-0b8453e3fe07" providerId="AD" clId="Web-{FBE3B976-B45D-781D-2E6E-E422463CF90C}" dt="2023-07-24T15:29:45.005" v="4" actId="20577"/>
          <ac:spMkLst>
            <pc:docMk/>
            <pc:sldMk cId="2779474395" sldId="446"/>
            <ac:spMk id="11" creationId="{7A1B0AAA-F7CE-CFBA-3937-0C6DC09CD3C3}"/>
          </ac:spMkLst>
        </pc:spChg>
        <pc:spChg chg="mod">
          <ac:chgData name="Ratcliff Joanne MT-UK" userId="S::joanne.ratcliff@mt.com::886170e9-eaf4-419c-ae06-0b8453e3fe07" providerId="AD" clId="Web-{FBE3B976-B45D-781D-2E6E-E422463CF90C}" dt="2023-07-24T15:29:33.833" v="1" actId="20577"/>
          <ac:spMkLst>
            <pc:docMk/>
            <pc:sldMk cId="2779474395" sldId="446"/>
            <ac:spMk id="13" creationId="{00000000-0000-0000-0000-000000000000}"/>
          </ac:spMkLst>
        </pc:spChg>
      </pc:sldChg>
    </pc:docChg>
  </pc:docChgLst>
  <pc:docChgLst>
    <pc:chgData name="Ratcliff Joanne MT-UK" userId="S::joanne.ratcliff@mt.com::886170e9-eaf4-419c-ae06-0b8453e3fe07" providerId="AD" clId="Web-{2AD02AA8-E1BA-843D-31A1-F7B0FC52B075}"/>
    <pc:docChg chg="addSld delSld modSld sldOrd addMainMaster modSection">
      <pc:chgData name="Ratcliff Joanne MT-UK" userId="S::joanne.ratcliff@mt.com::886170e9-eaf4-419c-ae06-0b8453e3fe07" providerId="AD" clId="Web-{2AD02AA8-E1BA-843D-31A1-F7B0FC52B075}" dt="2023-09-13T11:30:13.744" v="32" actId="20577"/>
      <pc:docMkLst>
        <pc:docMk/>
      </pc:docMkLst>
      <pc:sldChg chg="del mod ord modShow">
        <pc:chgData name="Ratcliff Joanne MT-UK" userId="S::joanne.ratcliff@mt.com::886170e9-eaf4-419c-ae06-0b8453e3fe07" providerId="AD" clId="Web-{2AD02AA8-E1BA-843D-31A1-F7B0FC52B075}" dt="2023-09-13T09:57:59.252" v="28"/>
        <pc:sldMkLst>
          <pc:docMk/>
          <pc:sldMk cId="15024719" sldId="458"/>
        </pc:sldMkLst>
      </pc:sldChg>
      <pc:sldChg chg="addSp delSp modSp add">
        <pc:chgData name="Ratcliff Joanne MT-UK" userId="S::joanne.ratcliff@mt.com::886170e9-eaf4-419c-ae06-0b8453e3fe07" providerId="AD" clId="Web-{2AD02AA8-E1BA-843D-31A1-F7B0FC52B075}" dt="2023-09-13T11:30:13.744" v="32" actId="20577"/>
        <pc:sldMkLst>
          <pc:docMk/>
          <pc:sldMk cId="3628882699" sldId="466"/>
        </pc:sldMkLst>
        <pc:spChg chg="mod">
          <ac:chgData name="Ratcliff Joanne MT-UK" userId="S::joanne.ratcliff@mt.com::886170e9-eaf4-419c-ae06-0b8453e3fe07" providerId="AD" clId="Web-{2AD02AA8-E1BA-843D-31A1-F7B0FC52B075}" dt="2023-09-13T10:46:53.611" v="30" actId="20577"/>
          <ac:spMkLst>
            <pc:docMk/>
            <pc:sldMk cId="3628882699" sldId="466"/>
            <ac:spMk id="3" creationId="{2A6D0313-4390-838C-7834-F3F6319C4C34}"/>
          </ac:spMkLst>
        </pc:spChg>
        <pc:spChg chg="mod">
          <ac:chgData name="Ratcliff Joanne MT-UK" userId="S::joanne.ratcliff@mt.com::886170e9-eaf4-419c-ae06-0b8453e3fe07" providerId="AD" clId="Web-{2AD02AA8-E1BA-843D-31A1-F7B0FC52B075}" dt="2023-09-13T09:57:53.502" v="27" actId="20577"/>
          <ac:spMkLst>
            <pc:docMk/>
            <pc:sldMk cId="3628882699" sldId="466"/>
            <ac:spMk id="9" creationId="{AEF187EB-66C0-CF8D-7674-1A5BBA8227AC}"/>
          </ac:spMkLst>
        </pc:spChg>
        <pc:spChg chg="mod">
          <ac:chgData name="Ratcliff Joanne MT-UK" userId="S::joanne.ratcliff@mt.com::886170e9-eaf4-419c-ae06-0b8453e3fe07" providerId="AD" clId="Web-{2AD02AA8-E1BA-843D-31A1-F7B0FC52B075}" dt="2023-09-13T11:30:13.744" v="32" actId="20577"/>
          <ac:spMkLst>
            <pc:docMk/>
            <pc:sldMk cId="3628882699" sldId="466"/>
            <ac:spMk id="11" creationId="{5E0BA802-6E4A-A2C5-8B57-B8160403F845}"/>
          </ac:spMkLst>
        </pc:spChg>
        <pc:picChg chg="add mod ord modCrop">
          <ac:chgData name="Ratcliff Joanne MT-UK" userId="S::joanne.ratcliff@mt.com::886170e9-eaf4-419c-ae06-0b8453e3fe07" providerId="AD" clId="Web-{2AD02AA8-E1BA-843D-31A1-F7B0FC52B075}" dt="2023-09-13T09:04:20.924" v="7"/>
          <ac:picMkLst>
            <pc:docMk/>
            <pc:sldMk cId="3628882699" sldId="466"/>
            <ac:picMk id="6" creationId="{3634E9F7-6914-BB90-E051-5BAE43311240}"/>
          </ac:picMkLst>
        </pc:picChg>
        <pc:picChg chg="del">
          <ac:chgData name="Ratcliff Joanne MT-UK" userId="S::joanne.ratcliff@mt.com::886170e9-eaf4-419c-ae06-0b8453e3fe07" providerId="AD" clId="Web-{2AD02AA8-E1BA-843D-31A1-F7B0FC52B075}" dt="2023-09-13T09:04:22.534" v="8"/>
          <ac:picMkLst>
            <pc:docMk/>
            <pc:sldMk cId="3628882699" sldId="466"/>
            <ac:picMk id="7" creationId="{E09FA890-4D84-6D6C-994E-6F7882512CF9}"/>
          </ac:picMkLst>
        </pc:picChg>
      </pc:sldChg>
      <pc:sldChg chg="add">
        <pc:chgData name="Ratcliff Joanne MT-UK" userId="S::joanne.ratcliff@mt.com::886170e9-eaf4-419c-ae06-0b8453e3fe07" providerId="AD" clId="Web-{2AD02AA8-E1BA-843D-31A1-F7B0FC52B075}" dt="2023-09-13T09:03:50.783" v="1"/>
        <pc:sldMkLst>
          <pc:docMk/>
          <pc:sldMk cId="3106942435" sldId="467"/>
        </pc:sldMkLst>
      </pc:sldChg>
      <pc:sldMasterChg chg="add addSldLayout">
        <pc:chgData name="Ratcliff Joanne MT-UK" userId="S::joanne.ratcliff@mt.com::886170e9-eaf4-419c-ae06-0b8453e3fe07" providerId="AD" clId="Web-{2AD02AA8-E1BA-843D-31A1-F7B0FC52B075}" dt="2023-09-13T09:03:50.392" v="0"/>
        <pc:sldMasterMkLst>
          <pc:docMk/>
          <pc:sldMasterMk cId="0" sldId="2147483694"/>
        </pc:sldMasterMkLst>
        <pc:sldLayoutChg chg="add">
          <pc:chgData name="Ratcliff Joanne MT-UK" userId="S::joanne.ratcliff@mt.com::886170e9-eaf4-419c-ae06-0b8453e3fe07" providerId="AD" clId="Web-{2AD02AA8-E1BA-843D-31A1-F7B0FC52B075}" dt="2023-09-13T09:03:50.392" v="0"/>
          <pc:sldLayoutMkLst>
            <pc:docMk/>
            <pc:sldMasterMk cId="0" sldId="2147483694"/>
            <pc:sldLayoutMk cId="5867111" sldId="2147483691"/>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974508005" sldId="2147483692"/>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837208081" sldId="2147483695"/>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887821955" sldId="2147483696"/>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747746676" sldId="2147483697"/>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698"/>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600141920" sldId="2147483699"/>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885082350" sldId="2147483700"/>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962357460" sldId="2147483701"/>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702"/>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532708283" sldId="2147483703"/>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51052477" sldId="2147483704"/>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831483383" sldId="2147483705"/>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939247051" sldId="2147483706"/>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829368743" sldId="2147483707"/>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708"/>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44097528" sldId="2147483709"/>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710"/>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640661273" sldId="2147483711"/>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568489470" sldId="2147483713"/>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565221855" sldId="2147483714"/>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473982846" sldId="2147483715"/>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22756312" sldId="2147483716"/>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83171137" sldId="2147483717"/>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4249796530" sldId="2147483718"/>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719"/>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543798033" sldId="2147483720"/>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600141920" sldId="2147483723"/>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885082350" sldId="2147483724"/>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831483383" sldId="2147483725"/>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939247051" sldId="2147483726"/>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829368743" sldId="2147483727"/>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728"/>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44097528" sldId="2147483729"/>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0" sldId="2147483730"/>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640661273" sldId="2147483731"/>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5867111" sldId="2147483732"/>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974508005" sldId="2147483733"/>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2568489470" sldId="2147483734"/>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1565221855" sldId="2147483735"/>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473982846" sldId="2147483736"/>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322756312" sldId="2147483737"/>
          </pc:sldLayoutMkLst>
        </pc:sldLayoutChg>
        <pc:sldLayoutChg chg="add">
          <pc:chgData name="Ratcliff Joanne MT-UK" userId="S::joanne.ratcliff@mt.com::886170e9-eaf4-419c-ae06-0b8453e3fe07" providerId="AD" clId="Web-{2AD02AA8-E1BA-843D-31A1-F7B0FC52B075}" dt="2023-09-13T09:03:50.392" v="0"/>
          <pc:sldLayoutMkLst>
            <pc:docMk/>
            <pc:sldMasterMk cId="0" sldId="2147483694"/>
            <pc:sldLayoutMk cId="4249796530" sldId="2147483738"/>
          </pc:sldLayoutMkLst>
        </pc:sldLayoutChg>
      </pc:sldMasterChg>
    </pc:docChg>
  </pc:docChgLst>
  <pc:docChgLst>
    <pc:chgData name="Ratcliff Joanne MT-UK" userId="S::joanne.ratcliff@mt.com::886170e9-eaf4-419c-ae06-0b8453e3fe07" providerId="AD" clId="Web-{EFFCFCC2-9485-3A42-02B0-43ACB3F2F820}"/>
    <pc:docChg chg="addSld modSld addMainMaster modMainMaster modSection">
      <pc:chgData name="Ratcliff Joanne MT-UK" userId="S::joanne.ratcliff@mt.com::886170e9-eaf4-419c-ae06-0b8453e3fe07" providerId="AD" clId="Web-{EFFCFCC2-9485-3A42-02B0-43ACB3F2F820}" dt="2023-08-15T11:06:51.885" v="5" actId="20577"/>
      <pc:docMkLst>
        <pc:docMk/>
      </pc:docMkLst>
      <pc:sldChg chg="add">
        <pc:chgData name="Ratcliff Joanne MT-UK" userId="S::joanne.ratcliff@mt.com::886170e9-eaf4-419c-ae06-0b8453e3fe07" providerId="AD" clId="Web-{EFFCFCC2-9485-3A42-02B0-43ACB3F2F820}" dt="2023-08-15T11:06:29.633" v="0"/>
        <pc:sldMkLst>
          <pc:docMk/>
          <pc:sldMk cId="1118534440" sldId="450"/>
        </pc:sldMkLst>
      </pc:sldChg>
      <pc:sldChg chg="modSp add">
        <pc:chgData name="Ratcliff Joanne MT-UK" userId="S::joanne.ratcliff@mt.com::886170e9-eaf4-419c-ae06-0b8453e3fe07" providerId="AD" clId="Web-{EFFCFCC2-9485-3A42-02B0-43ACB3F2F820}" dt="2023-08-15T11:06:51.885" v="5" actId="20577"/>
        <pc:sldMkLst>
          <pc:docMk/>
          <pc:sldMk cId="3479974761" sldId="451"/>
        </pc:sldMkLst>
        <pc:spChg chg="mod">
          <ac:chgData name="Ratcliff Joanne MT-UK" userId="S::joanne.ratcliff@mt.com::886170e9-eaf4-419c-ae06-0b8453e3fe07" providerId="AD" clId="Web-{EFFCFCC2-9485-3A42-02B0-43ACB3F2F820}" dt="2023-08-15T11:06:51.885" v="5" actId="20577"/>
          <ac:spMkLst>
            <pc:docMk/>
            <pc:sldMk cId="3479974761" sldId="451"/>
            <ac:spMk id="2" creationId="{71B65D4D-66FA-9418-DAD3-97C75E05F58A}"/>
          </ac:spMkLst>
        </pc:spChg>
      </pc:sldChg>
      <pc:sldMasterChg chg="modSldLayout">
        <pc:chgData name="Ratcliff Joanne MT-UK" userId="S::joanne.ratcliff@mt.com::886170e9-eaf4-419c-ae06-0b8453e3fe07" providerId="AD" clId="Web-{EFFCFCC2-9485-3A42-02B0-43ACB3F2F820}" dt="2023-08-15T11:06:29.633" v="0"/>
        <pc:sldMasterMkLst>
          <pc:docMk/>
          <pc:sldMasterMk cId="0" sldId="2147483660"/>
        </pc:sldMasterMkLst>
        <pc:sldLayoutChg chg="replId">
          <pc:chgData name="Ratcliff Joanne MT-UK" userId="S::joanne.ratcliff@mt.com::886170e9-eaf4-419c-ae06-0b8453e3fe07" providerId="AD" clId="Web-{EFFCFCC2-9485-3A42-02B0-43ACB3F2F820}" dt="2023-08-15T11:06:29.633" v="0"/>
          <pc:sldLayoutMkLst>
            <pc:docMk/>
            <pc:sldMasterMk cId="0" sldId="2147483660"/>
            <pc:sldLayoutMk cId="496885830" sldId="2147483712"/>
          </pc:sldLayoutMkLst>
        </pc:sldLayoutChg>
      </pc:sldMasterChg>
      <pc:sldMasterChg chg="add addSldLayout">
        <pc:chgData name="Ratcliff Joanne MT-UK" userId="S::joanne.ratcliff@mt.com::886170e9-eaf4-419c-ae06-0b8453e3fe07" providerId="AD" clId="Web-{EFFCFCC2-9485-3A42-02B0-43ACB3F2F820}" dt="2023-08-15T11:06:29.633" v="0"/>
        <pc:sldMasterMkLst>
          <pc:docMk/>
          <pc:sldMasterMk cId="0" sldId="2147483694"/>
        </pc:sldMasterMkLst>
        <pc:sldLayoutChg chg="add">
          <pc:chgData name="Ratcliff Joanne MT-UK" userId="S::joanne.ratcliff@mt.com::886170e9-eaf4-419c-ae06-0b8453e3fe07" providerId="AD" clId="Web-{EFFCFCC2-9485-3A42-02B0-43ACB3F2F820}" dt="2023-08-15T11:06:29.633" v="0"/>
          <pc:sldLayoutMkLst>
            <pc:docMk/>
            <pc:sldMasterMk cId="0" sldId="2147483694"/>
            <pc:sldLayoutMk cId="5867111" sldId="2147483691"/>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1974508005" sldId="2147483692"/>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1837208081" sldId="2147483695"/>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3887821955" sldId="2147483696"/>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747746676" sldId="2147483697"/>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0" sldId="2147483698"/>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1600141920" sldId="2147483699"/>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885082350" sldId="2147483700"/>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3962357460" sldId="2147483701"/>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0" sldId="2147483702"/>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3532708283" sldId="2147483703"/>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51052477" sldId="2147483704"/>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831483383" sldId="2147483705"/>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3939247051" sldId="2147483706"/>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829368743" sldId="2147483707"/>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0" sldId="2147483708"/>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44097528" sldId="2147483709"/>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0" sldId="2147483710"/>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640661273" sldId="2147483711"/>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568489470" sldId="2147483713"/>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1565221855" sldId="2147483714"/>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473982846" sldId="2147483715"/>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322756312" sldId="2147483716"/>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383171137" sldId="2147483717"/>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4249796530" sldId="2147483718"/>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0" sldId="2147483719"/>
          </pc:sldLayoutMkLst>
        </pc:sldLayoutChg>
        <pc:sldLayoutChg chg="add">
          <pc:chgData name="Ratcliff Joanne MT-UK" userId="S::joanne.ratcliff@mt.com::886170e9-eaf4-419c-ae06-0b8453e3fe07" providerId="AD" clId="Web-{EFFCFCC2-9485-3A42-02B0-43ACB3F2F820}" dt="2023-08-15T11:06:29.633" v="0"/>
          <pc:sldLayoutMkLst>
            <pc:docMk/>
            <pc:sldMasterMk cId="0" sldId="2147483694"/>
            <pc:sldLayoutMk cId="2543798033" sldId="2147483720"/>
          </pc:sldLayoutMkLst>
        </pc:sldLayoutChg>
      </pc:sldMasterChg>
    </pc:docChg>
  </pc:docChgLst>
  <pc:docChgLst>
    <pc:chgData name="Ratcliff Joanne MT-UK" userId="S::joanne.ratcliff@mt.com::886170e9-eaf4-419c-ae06-0b8453e3fe07" providerId="AD" clId="Web-{57C2F2FB-BD7F-4414-C6CF-C48B8B299276}"/>
    <pc:docChg chg="modSld sldOrd">
      <pc:chgData name="Ratcliff Joanne MT-UK" userId="S::joanne.ratcliff@mt.com::886170e9-eaf4-419c-ae06-0b8453e3fe07" providerId="AD" clId="Web-{57C2F2FB-BD7F-4414-C6CF-C48B8B299276}" dt="2023-07-24T12:21:16.257" v="360" actId="20577"/>
      <pc:docMkLst>
        <pc:docMk/>
      </pc:docMkLst>
      <pc:sldChg chg="modSp modCm">
        <pc:chgData name="Ratcliff Joanne MT-UK" userId="S::joanne.ratcliff@mt.com::886170e9-eaf4-419c-ae06-0b8453e3fe07" providerId="AD" clId="Web-{57C2F2FB-BD7F-4414-C6CF-C48B8B299276}" dt="2023-07-24T12:21:16.257" v="360" actId="20577"/>
        <pc:sldMkLst>
          <pc:docMk/>
          <pc:sldMk cId="3982042390" sldId="394"/>
        </pc:sldMkLst>
        <pc:spChg chg="mod">
          <ac:chgData name="Ratcliff Joanne MT-UK" userId="S::joanne.ratcliff@mt.com::886170e9-eaf4-419c-ae06-0b8453e3fe07" providerId="AD" clId="Web-{57C2F2FB-BD7F-4414-C6CF-C48B8B299276}" dt="2023-07-24T12:18:02.172" v="302" actId="14100"/>
          <ac:spMkLst>
            <pc:docMk/>
            <pc:sldMk cId="3982042390" sldId="394"/>
            <ac:spMk id="4" creationId="{00000000-0000-0000-0000-000000000000}"/>
          </ac:spMkLst>
        </pc:spChg>
        <pc:spChg chg="mod">
          <ac:chgData name="Ratcliff Joanne MT-UK" userId="S::joanne.ratcliff@mt.com::886170e9-eaf4-419c-ae06-0b8453e3fe07" providerId="AD" clId="Web-{57C2F2FB-BD7F-4414-C6CF-C48B8B299276}" dt="2023-07-24T12:21:16.257" v="360" actId="20577"/>
          <ac:spMkLst>
            <pc:docMk/>
            <pc:sldMk cId="3982042390" sldId="394"/>
            <ac:spMk id="13" creationId="{B2AE143E-788D-6C44-9C86-FE08B15C7269}"/>
          </ac:spMkLst>
        </pc:spChg>
      </pc:sldChg>
      <pc:sldChg chg="modSp ord">
        <pc:chgData name="Ratcliff Joanne MT-UK" userId="S::joanne.ratcliff@mt.com::886170e9-eaf4-419c-ae06-0b8453e3fe07" providerId="AD" clId="Web-{57C2F2FB-BD7F-4414-C6CF-C48B8B299276}" dt="2023-07-24T12:20:18.989" v="324" actId="20577"/>
        <pc:sldMkLst>
          <pc:docMk/>
          <pc:sldMk cId="682900574" sldId="442"/>
        </pc:sldMkLst>
        <pc:spChg chg="mod">
          <ac:chgData name="Ratcliff Joanne MT-UK" userId="S::joanne.ratcliff@mt.com::886170e9-eaf4-419c-ae06-0b8453e3fe07" providerId="AD" clId="Web-{57C2F2FB-BD7F-4414-C6CF-C48B8B299276}" dt="2023-07-24T12:20:03.676" v="320" actId="20577"/>
          <ac:spMkLst>
            <pc:docMk/>
            <pc:sldMk cId="682900574" sldId="442"/>
            <ac:spMk id="4" creationId="{00000000-0000-0000-0000-000000000000}"/>
          </ac:spMkLst>
        </pc:spChg>
        <pc:spChg chg="mod">
          <ac:chgData name="Ratcliff Joanne MT-UK" userId="S::joanne.ratcliff@mt.com::886170e9-eaf4-419c-ae06-0b8453e3fe07" providerId="AD" clId="Web-{57C2F2FB-BD7F-4414-C6CF-C48B8B299276}" dt="2023-07-24T12:20:18.989" v="324" actId="20577"/>
          <ac:spMkLst>
            <pc:docMk/>
            <pc:sldMk cId="682900574" sldId="442"/>
            <ac:spMk id="13" creationId="{B2AE143E-788D-6C44-9C86-FE08B15C7269}"/>
          </ac:spMkLst>
        </pc:spChg>
        <pc:picChg chg="mod">
          <ac:chgData name="Ratcliff Joanne MT-UK" userId="S::joanne.ratcliff@mt.com::886170e9-eaf4-419c-ae06-0b8453e3fe07" providerId="AD" clId="Web-{57C2F2FB-BD7F-4414-C6CF-C48B8B299276}" dt="2023-07-24T12:12:02.301" v="167" actId="14100"/>
          <ac:picMkLst>
            <pc:docMk/>
            <pc:sldMk cId="682900574" sldId="442"/>
            <ac:picMk id="5" creationId="{B8BBA07D-26B5-E7F1-6592-45F82B147A35}"/>
          </ac:picMkLst>
        </pc:picChg>
      </pc:sldChg>
    </pc:docChg>
  </pc:docChgLst>
  <pc:docChgLst>
    <pc:chgData name="Ratcliff Joanne MT-UK" userId="S::joanne.ratcliff@mt.com::886170e9-eaf4-419c-ae06-0b8453e3fe07" providerId="AD" clId="Web-{6CED7426-B4D9-C7A3-CF83-0DA23D954218}"/>
    <pc:docChg chg="addSld delSld modSld modSection">
      <pc:chgData name="Ratcliff Joanne MT-UK" userId="S::joanne.ratcliff@mt.com::886170e9-eaf4-419c-ae06-0b8453e3fe07" providerId="AD" clId="Web-{6CED7426-B4D9-C7A3-CF83-0DA23D954218}" dt="2023-09-07T08:12:14.639" v="4"/>
      <pc:docMkLst>
        <pc:docMk/>
      </pc:docMkLst>
      <pc:sldChg chg="del">
        <pc:chgData name="Ratcliff Joanne MT-UK" userId="S::joanne.ratcliff@mt.com::886170e9-eaf4-419c-ae06-0b8453e3fe07" providerId="AD" clId="Web-{6CED7426-B4D9-C7A3-CF83-0DA23D954218}" dt="2023-09-07T08:12:14.639" v="4"/>
        <pc:sldMkLst>
          <pc:docMk/>
          <pc:sldMk cId="3084165630" sldId="463"/>
        </pc:sldMkLst>
      </pc:sldChg>
      <pc:sldChg chg="addSp delSp modSp add">
        <pc:chgData name="Ratcliff Joanne MT-UK" userId="S::joanne.ratcliff@mt.com::886170e9-eaf4-419c-ae06-0b8453e3fe07" providerId="AD" clId="Web-{6CED7426-B4D9-C7A3-CF83-0DA23D954218}" dt="2023-09-07T08:12:11.279" v="3"/>
        <pc:sldMkLst>
          <pc:docMk/>
          <pc:sldMk cId="2841363506" sldId="465"/>
        </pc:sldMkLst>
        <pc:picChg chg="del">
          <ac:chgData name="Ratcliff Joanne MT-UK" userId="S::joanne.ratcliff@mt.com::886170e9-eaf4-419c-ae06-0b8453e3fe07" providerId="AD" clId="Web-{6CED7426-B4D9-C7A3-CF83-0DA23D954218}" dt="2023-09-07T08:12:04.092" v="1"/>
          <ac:picMkLst>
            <pc:docMk/>
            <pc:sldMk cId="2841363506" sldId="465"/>
            <ac:picMk id="4" creationId="{50F9EA06-9AED-3CF4-2EE0-0C67084FD2AF}"/>
          </ac:picMkLst>
        </pc:picChg>
        <pc:picChg chg="add ord">
          <ac:chgData name="Ratcliff Joanne MT-UK" userId="S::joanne.ratcliff@mt.com::886170e9-eaf4-419c-ae06-0b8453e3fe07" providerId="AD" clId="Web-{6CED7426-B4D9-C7A3-CF83-0DA23D954218}" dt="2023-09-07T08:12:11.279" v="3"/>
          <ac:picMkLst>
            <pc:docMk/>
            <pc:sldMk cId="2841363506" sldId="465"/>
            <ac:picMk id="6" creationId="{351A70DC-005C-7ED4-09FE-1C77C4493B8B}"/>
          </ac:picMkLst>
        </pc:picChg>
      </pc:sldChg>
    </pc:docChg>
  </pc:docChgLst>
  <pc:docChgLst>
    <pc:chgData name="Tissi Domenic LabTec" userId="f48847fb-cd71-49f9-be04-553881a67f15" providerId="ADAL" clId="{B940B3D1-7F26-4BBB-9C54-726456F15B2A}"/>
    <pc:docChg chg="undo custSel modSld">
      <pc:chgData name="Tissi Domenic LabTec" userId="f48847fb-cd71-49f9-be04-553881a67f15" providerId="ADAL" clId="{B940B3D1-7F26-4BBB-9C54-726456F15B2A}" dt="2023-08-16T08:39:52.377" v="9"/>
      <pc:docMkLst>
        <pc:docMk/>
      </pc:docMkLst>
      <pc:sldChg chg="modCm">
        <pc:chgData name="Tissi Domenic LabTec" userId="f48847fb-cd71-49f9-be04-553881a67f15" providerId="ADAL" clId="{B940B3D1-7F26-4BBB-9C54-726456F15B2A}" dt="2023-08-15T15:29:37.638" v="0"/>
        <pc:sldMkLst>
          <pc:docMk/>
          <pc:sldMk cId="3982042390" sldId="394"/>
        </pc:sldMkLst>
      </pc:sldChg>
      <pc:sldChg chg="modSp mod addCm modCm">
        <pc:chgData name="Tissi Domenic LabTec" userId="f48847fb-cd71-49f9-be04-553881a67f15" providerId="ADAL" clId="{B940B3D1-7F26-4BBB-9C54-726456F15B2A}" dt="2023-08-16T08:36:16.134" v="8"/>
        <pc:sldMkLst>
          <pc:docMk/>
          <pc:sldMk cId="4266409221" sldId="438"/>
        </pc:sldMkLst>
        <pc:picChg chg="mod">
          <ac:chgData name="Tissi Domenic LabTec" userId="f48847fb-cd71-49f9-be04-553881a67f15" providerId="ADAL" clId="{B940B3D1-7F26-4BBB-9C54-726456F15B2A}" dt="2023-08-15T15:32:06.231" v="3" actId="1076"/>
          <ac:picMkLst>
            <pc:docMk/>
            <pc:sldMk cId="4266409221" sldId="438"/>
            <ac:picMk id="7" creationId="{08265F0F-640A-8E49-D99A-CB9DE6F11667}"/>
          </ac:picMkLst>
        </pc:picChg>
      </pc:sldChg>
      <pc:sldChg chg="modCm">
        <pc:chgData name="Tissi Domenic LabTec" userId="f48847fb-cd71-49f9-be04-553881a67f15" providerId="ADAL" clId="{B940B3D1-7F26-4BBB-9C54-726456F15B2A}" dt="2023-08-16T08:39:52.377" v="9"/>
        <pc:sldMkLst>
          <pc:docMk/>
          <pc:sldMk cId="2298900074" sldId="447"/>
        </pc:sldMkLst>
      </pc:sldChg>
    </pc:docChg>
  </pc:docChgLst>
  <pc:docChgLst>
    <pc:chgData name="Ratcliff Joanne MT-UK" userId="S::joanne.ratcliff@mt.com::886170e9-eaf4-419c-ae06-0b8453e3fe07" providerId="AD" clId="Web-{D665E807-1F5D-771C-4812-E54B39833A6A}"/>
    <pc:docChg chg="modSld">
      <pc:chgData name="Ratcliff Joanne MT-UK" userId="S::joanne.ratcliff@mt.com::886170e9-eaf4-419c-ae06-0b8453e3fe07" providerId="AD" clId="Web-{D665E807-1F5D-771C-4812-E54B39833A6A}" dt="2023-09-13T13:19:47.093" v="2"/>
      <pc:docMkLst>
        <pc:docMk/>
      </pc:docMkLst>
      <pc:sldChg chg="delSp">
        <pc:chgData name="Ratcliff Joanne MT-UK" userId="S::joanne.ratcliff@mt.com::886170e9-eaf4-419c-ae06-0b8453e3fe07" providerId="AD" clId="Web-{D665E807-1F5D-771C-4812-E54B39833A6A}" dt="2023-09-13T13:19:47.093" v="2"/>
        <pc:sldMkLst>
          <pc:docMk/>
          <pc:sldMk cId="2591770616" sldId="464"/>
        </pc:sldMkLst>
        <pc:picChg chg="del">
          <ac:chgData name="Ratcliff Joanne MT-UK" userId="S::joanne.ratcliff@mt.com::886170e9-eaf4-419c-ae06-0b8453e3fe07" providerId="AD" clId="Web-{D665E807-1F5D-771C-4812-E54B39833A6A}" dt="2023-09-13T13:19:47.093" v="2"/>
          <ac:picMkLst>
            <pc:docMk/>
            <pc:sldMk cId="2591770616" sldId="464"/>
            <ac:picMk id="11" creationId="{5B2CEEB3-B99B-79A2-1F7C-26019534EDEC}"/>
          </ac:picMkLst>
        </pc:picChg>
        <pc:cxnChg chg="del">
          <ac:chgData name="Ratcliff Joanne MT-UK" userId="S::joanne.ratcliff@mt.com::886170e9-eaf4-419c-ae06-0b8453e3fe07" providerId="AD" clId="Web-{D665E807-1F5D-771C-4812-E54B39833A6A}" dt="2023-09-13T13:19:47.093" v="1"/>
          <ac:cxnSpMkLst>
            <pc:docMk/>
            <pc:sldMk cId="2591770616" sldId="464"/>
            <ac:cxnSpMk id="7" creationId="{1CFC1706-115F-3EB0-8583-1A04F539DE94}"/>
          </ac:cxnSpMkLst>
        </pc:cxnChg>
        <pc:cxnChg chg="del">
          <ac:chgData name="Ratcliff Joanne MT-UK" userId="S::joanne.ratcliff@mt.com::886170e9-eaf4-419c-ae06-0b8453e3fe07" providerId="AD" clId="Web-{D665E807-1F5D-771C-4812-E54B39833A6A}" dt="2023-09-13T13:19:47.093" v="0"/>
          <ac:cxnSpMkLst>
            <pc:docMk/>
            <pc:sldMk cId="2591770616" sldId="464"/>
            <ac:cxnSpMk id="10" creationId="{67693653-6865-5C14-F197-62A644588DE4}"/>
          </ac:cxnSpMkLst>
        </pc:cxnChg>
      </pc:sldChg>
    </pc:docChg>
  </pc:docChgLst>
  <pc:docChgLst>
    <pc:chgData name="Ratcliff Joanne MT-UK" userId="S::joanne.ratcliff@mt.com::886170e9-eaf4-419c-ae06-0b8453e3fe07" providerId="AD" clId="Web-{5321B0AE-07C7-DBCC-6B4A-62682414D1AB}"/>
    <pc:docChg chg="addSld delSld modSld sldOrd modSection">
      <pc:chgData name="Ratcliff Joanne MT-UK" userId="S::joanne.ratcliff@mt.com::886170e9-eaf4-419c-ae06-0b8453e3fe07" providerId="AD" clId="Web-{5321B0AE-07C7-DBCC-6B4A-62682414D1AB}" dt="2023-07-05T15:42:37.513" v="742" actId="20577"/>
      <pc:docMkLst>
        <pc:docMk/>
      </pc:docMkLst>
      <pc:sldChg chg="modSp">
        <pc:chgData name="Ratcliff Joanne MT-UK" userId="S::joanne.ratcliff@mt.com::886170e9-eaf4-419c-ae06-0b8453e3fe07" providerId="AD" clId="Web-{5321B0AE-07C7-DBCC-6B4A-62682414D1AB}" dt="2023-07-05T14:26:24.227" v="13" actId="20577"/>
        <pc:sldMkLst>
          <pc:docMk/>
          <pc:sldMk cId="3208511482" sldId="380"/>
        </pc:sldMkLst>
        <pc:spChg chg="mod">
          <ac:chgData name="Ratcliff Joanne MT-UK" userId="S::joanne.ratcliff@mt.com::886170e9-eaf4-419c-ae06-0b8453e3fe07" providerId="AD" clId="Web-{5321B0AE-07C7-DBCC-6B4A-62682414D1AB}" dt="2023-07-05T14:26:24.227" v="13" actId="20577"/>
          <ac:spMkLst>
            <pc:docMk/>
            <pc:sldMk cId="3208511482" sldId="380"/>
            <ac:spMk id="16" creationId="{00000000-0000-0000-0000-000000000000}"/>
          </ac:spMkLst>
        </pc:spChg>
        <pc:graphicFrameChg chg="mod modGraphic">
          <ac:chgData name="Ratcliff Joanne MT-UK" userId="S::joanne.ratcliff@mt.com::886170e9-eaf4-419c-ae06-0b8453e3fe07" providerId="AD" clId="Web-{5321B0AE-07C7-DBCC-6B4A-62682414D1AB}" dt="2023-07-05T14:26:10.710" v="12"/>
          <ac:graphicFrameMkLst>
            <pc:docMk/>
            <pc:sldMk cId="3208511482" sldId="380"/>
            <ac:graphicFrameMk id="7" creationId="{9DE3B706-35AF-9BCF-CDE0-F3A09FF386F3}"/>
          </ac:graphicFrameMkLst>
        </pc:graphicFrameChg>
      </pc:sldChg>
      <pc:sldChg chg="addSp delSp modSp ord addCm delCm modCm">
        <pc:chgData name="Ratcliff Joanne MT-UK" userId="S::joanne.ratcliff@mt.com::886170e9-eaf4-419c-ae06-0b8453e3fe07" providerId="AD" clId="Web-{5321B0AE-07C7-DBCC-6B4A-62682414D1AB}" dt="2023-07-05T15:42:37.513" v="742" actId="20577"/>
        <pc:sldMkLst>
          <pc:docMk/>
          <pc:sldMk cId="3982042390" sldId="394"/>
        </pc:sldMkLst>
        <pc:spChg chg="mod">
          <ac:chgData name="Ratcliff Joanne MT-UK" userId="S::joanne.ratcliff@mt.com::886170e9-eaf4-419c-ae06-0b8453e3fe07" providerId="AD" clId="Web-{5321B0AE-07C7-DBCC-6B4A-62682414D1AB}" dt="2023-07-05T15:03:49.608" v="368" actId="20577"/>
          <ac:spMkLst>
            <pc:docMk/>
            <pc:sldMk cId="3982042390" sldId="394"/>
            <ac:spMk id="4" creationId="{00000000-0000-0000-0000-000000000000}"/>
          </ac:spMkLst>
        </pc:spChg>
        <pc:spChg chg="mod">
          <ac:chgData name="Ratcliff Joanne MT-UK" userId="S::joanne.ratcliff@mt.com::886170e9-eaf4-419c-ae06-0b8453e3fe07" providerId="AD" clId="Web-{5321B0AE-07C7-DBCC-6B4A-62682414D1AB}" dt="2023-07-05T15:37:26.317" v="567" actId="20577"/>
          <ac:spMkLst>
            <pc:docMk/>
            <pc:sldMk cId="3982042390" sldId="394"/>
            <ac:spMk id="8" creationId="{00000000-0000-0000-0000-000000000000}"/>
          </ac:spMkLst>
        </pc:spChg>
        <pc:spChg chg="add del mod">
          <ac:chgData name="Ratcliff Joanne MT-UK" userId="S::joanne.ratcliff@mt.com::886170e9-eaf4-419c-ae06-0b8453e3fe07" providerId="AD" clId="Web-{5321B0AE-07C7-DBCC-6B4A-62682414D1AB}" dt="2023-07-05T15:08:48.830" v="493"/>
          <ac:spMkLst>
            <pc:docMk/>
            <pc:sldMk cId="3982042390" sldId="394"/>
            <ac:spMk id="9" creationId="{50EA47C0-2FE8-2AA3-A41B-4EF5920E4C4F}"/>
          </ac:spMkLst>
        </pc:spChg>
        <pc:spChg chg="add del mod">
          <ac:chgData name="Ratcliff Joanne MT-UK" userId="S::joanne.ratcliff@mt.com::886170e9-eaf4-419c-ae06-0b8453e3fe07" providerId="AD" clId="Web-{5321B0AE-07C7-DBCC-6B4A-62682414D1AB}" dt="2023-07-05T15:08:50.440" v="494"/>
          <ac:spMkLst>
            <pc:docMk/>
            <pc:sldMk cId="3982042390" sldId="394"/>
            <ac:spMk id="11" creationId="{7DBD00D3-7E29-8EF3-43E6-36D18A3D6790}"/>
          </ac:spMkLst>
        </pc:spChg>
        <pc:spChg chg="mod">
          <ac:chgData name="Ratcliff Joanne MT-UK" userId="S::joanne.ratcliff@mt.com::886170e9-eaf4-419c-ae06-0b8453e3fe07" providerId="AD" clId="Web-{5321B0AE-07C7-DBCC-6B4A-62682414D1AB}" dt="2023-07-05T15:42:37.513" v="742" actId="20577"/>
          <ac:spMkLst>
            <pc:docMk/>
            <pc:sldMk cId="3982042390" sldId="394"/>
            <ac:spMk id="13" creationId="{B2AE143E-788D-6C44-9C86-FE08B15C7269}"/>
          </ac:spMkLst>
        </pc:spChg>
        <pc:spChg chg="add del mod">
          <ac:chgData name="Ratcliff Joanne MT-UK" userId="S::joanne.ratcliff@mt.com::886170e9-eaf4-419c-ae06-0b8453e3fe07" providerId="AD" clId="Web-{5321B0AE-07C7-DBCC-6B4A-62682414D1AB}" dt="2023-07-05T15:08:52.049" v="495"/>
          <ac:spMkLst>
            <pc:docMk/>
            <pc:sldMk cId="3982042390" sldId="394"/>
            <ac:spMk id="15" creationId="{1CED31A9-C57D-685C-186A-2A2F1CFE0E15}"/>
          </ac:spMkLst>
        </pc:spChg>
        <pc:spChg chg="add del">
          <ac:chgData name="Ratcliff Joanne MT-UK" userId="S::joanne.ratcliff@mt.com::886170e9-eaf4-419c-ae06-0b8453e3fe07" providerId="AD" clId="Web-{5321B0AE-07C7-DBCC-6B4A-62682414D1AB}" dt="2023-07-05T14:51:23.379" v="92"/>
          <ac:spMkLst>
            <pc:docMk/>
            <pc:sldMk cId="3982042390" sldId="394"/>
            <ac:spMk id="17" creationId="{E40D733C-C01B-03BE-54D1-28CD88064966}"/>
          </ac:spMkLst>
        </pc:spChg>
        <pc:spChg chg="add del mod">
          <ac:chgData name="Ratcliff Joanne MT-UK" userId="S::joanne.ratcliff@mt.com::886170e9-eaf4-419c-ae06-0b8453e3fe07" providerId="AD" clId="Web-{5321B0AE-07C7-DBCC-6B4A-62682414D1AB}" dt="2023-07-05T15:08:59.706" v="497"/>
          <ac:spMkLst>
            <pc:docMk/>
            <pc:sldMk cId="3982042390" sldId="394"/>
            <ac:spMk id="19" creationId="{EFCEE969-2801-ACA0-55B5-4412F191CEF4}"/>
          </ac:spMkLst>
        </pc:spChg>
      </pc:sldChg>
      <pc:sldChg chg="modSp addCm">
        <pc:chgData name="Ratcliff Joanne MT-UK" userId="S::joanne.ratcliff@mt.com::886170e9-eaf4-419c-ae06-0b8453e3fe07" providerId="AD" clId="Web-{5321B0AE-07C7-DBCC-6B4A-62682414D1AB}" dt="2023-07-05T14:46:23.870" v="36" actId="20577"/>
        <pc:sldMkLst>
          <pc:docMk/>
          <pc:sldMk cId="4266409221" sldId="438"/>
        </pc:sldMkLst>
        <pc:spChg chg="mod">
          <ac:chgData name="Ratcliff Joanne MT-UK" userId="S::joanne.ratcliff@mt.com::886170e9-eaf4-419c-ae06-0b8453e3fe07" providerId="AD" clId="Web-{5321B0AE-07C7-DBCC-6B4A-62682414D1AB}" dt="2023-07-05T14:46:23.870" v="36" actId="20577"/>
          <ac:spMkLst>
            <pc:docMk/>
            <pc:sldMk cId="4266409221" sldId="438"/>
            <ac:spMk id="11" creationId="{7A1B0AAA-F7CE-CFBA-3937-0C6DC09CD3C3}"/>
          </ac:spMkLst>
        </pc:spChg>
        <pc:graphicFrameChg chg="mod modGraphic">
          <ac:chgData name="Ratcliff Joanne MT-UK" userId="S::joanne.ratcliff@mt.com::886170e9-eaf4-419c-ae06-0b8453e3fe07" providerId="AD" clId="Web-{5321B0AE-07C7-DBCC-6B4A-62682414D1AB}" dt="2023-07-05T14:33:17.613" v="23"/>
          <ac:graphicFrameMkLst>
            <pc:docMk/>
            <pc:sldMk cId="4266409221" sldId="438"/>
            <ac:graphicFrameMk id="21" creationId="{58921C08-FF66-5D98-11C0-A5ECFC89711E}"/>
          </ac:graphicFrameMkLst>
        </pc:graphicFrameChg>
      </pc:sldChg>
      <pc:sldChg chg="del">
        <pc:chgData name="Ratcliff Joanne MT-UK" userId="S::joanne.ratcliff@mt.com::886170e9-eaf4-419c-ae06-0b8453e3fe07" providerId="AD" clId="Web-{5321B0AE-07C7-DBCC-6B4A-62682414D1AB}" dt="2023-07-05T15:10:26.958" v="513"/>
        <pc:sldMkLst>
          <pc:docMk/>
          <pc:sldMk cId="1073486359" sldId="441"/>
        </pc:sldMkLst>
      </pc:sldChg>
      <pc:sldChg chg="modSp ord delCm">
        <pc:chgData name="Ratcliff Joanne MT-UK" userId="S::joanne.ratcliff@mt.com::886170e9-eaf4-419c-ae06-0b8453e3fe07" providerId="AD" clId="Web-{5321B0AE-07C7-DBCC-6B4A-62682414D1AB}" dt="2023-07-05T15:38:41.694" v="574" actId="20577"/>
        <pc:sldMkLst>
          <pc:docMk/>
          <pc:sldMk cId="682900574" sldId="442"/>
        </pc:sldMkLst>
        <pc:spChg chg="mod">
          <ac:chgData name="Ratcliff Joanne MT-UK" userId="S::joanne.ratcliff@mt.com::886170e9-eaf4-419c-ae06-0b8453e3fe07" providerId="AD" clId="Web-{5321B0AE-07C7-DBCC-6B4A-62682414D1AB}" dt="2023-07-05T14:59:33.393" v="282" actId="20577"/>
          <ac:spMkLst>
            <pc:docMk/>
            <pc:sldMk cId="682900574" sldId="442"/>
            <ac:spMk id="4" creationId="{00000000-0000-0000-0000-000000000000}"/>
          </ac:spMkLst>
        </pc:spChg>
        <pc:spChg chg="mod">
          <ac:chgData name="Ratcliff Joanne MT-UK" userId="S::joanne.ratcliff@mt.com::886170e9-eaf4-419c-ae06-0b8453e3fe07" providerId="AD" clId="Web-{5321B0AE-07C7-DBCC-6B4A-62682414D1AB}" dt="2023-07-05T15:38:41.694" v="574" actId="20577"/>
          <ac:spMkLst>
            <pc:docMk/>
            <pc:sldMk cId="682900574" sldId="442"/>
            <ac:spMk id="13" creationId="{B2AE143E-788D-6C44-9C86-FE08B15C7269}"/>
          </ac:spMkLst>
        </pc:spChg>
      </pc:sldChg>
      <pc:sldChg chg="addSp modSp">
        <pc:chgData name="Ratcliff Joanne MT-UK" userId="S::joanne.ratcliff@mt.com::886170e9-eaf4-419c-ae06-0b8453e3fe07" providerId="AD" clId="Web-{5321B0AE-07C7-DBCC-6B4A-62682414D1AB}" dt="2023-07-05T15:11:13.475" v="529"/>
        <pc:sldMkLst>
          <pc:docMk/>
          <pc:sldMk cId="2113796648" sldId="443"/>
        </pc:sldMkLst>
        <pc:graphicFrameChg chg="add mod modGraphic">
          <ac:chgData name="Ratcliff Joanne MT-UK" userId="S::joanne.ratcliff@mt.com::886170e9-eaf4-419c-ae06-0b8453e3fe07" providerId="AD" clId="Web-{5321B0AE-07C7-DBCC-6B4A-62682414D1AB}" dt="2023-07-05T15:11:13.475" v="529"/>
          <ac:graphicFrameMkLst>
            <pc:docMk/>
            <pc:sldMk cId="2113796648" sldId="443"/>
            <ac:graphicFrameMk id="9" creationId="{41AB79B9-8AA4-C3AA-E40D-3F3C0495C752}"/>
          </ac:graphicFrameMkLst>
        </pc:graphicFrameChg>
      </pc:sldChg>
      <pc:sldChg chg="delSp modSp add replId">
        <pc:chgData name="Ratcliff Joanne MT-UK" userId="S::joanne.ratcliff@mt.com::886170e9-eaf4-419c-ae06-0b8453e3fe07" providerId="AD" clId="Web-{5321B0AE-07C7-DBCC-6B4A-62682414D1AB}" dt="2023-07-05T15:11:54.367" v="533" actId="20577"/>
        <pc:sldMkLst>
          <pc:docMk/>
          <pc:sldMk cId="2844340898" sldId="445"/>
        </pc:sldMkLst>
        <pc:spChg chg="del">
          <ac:chgData name="Ratcliff Joanne MT-UK" userId="S::joanne.ratcliff@mt.com::886170e9-eaf4-419c-ae06-0b8453e3fe07" providerId="AD" clId="Web-{5321B0AE-07C7-DBCC-6B4A-62682414D1AB}" dt="2023-07-05T14:34:31.584" v="28"/>
          <ac:spMkLst>
            <pc:docMk/>
            <pc:sldMk cId="2844340898" sldId="445"/>
            <ac:spMk id="8" creationId="{7B2B9F75-0BD3-B2F0-AC5E-B0A7D750D3E4}"/>
          </ac:spMkLst>
        </pc:spChg>
        <pc:spChg chg="mod">
          <ac:chgData name="Ratcliff Joanne MT-UK" userId="S::joanne.ratcliff@mt.com::886170e9-eaf4-419c-ae06-0b8453e3fe07" providerId="AD" clId="Web-{5321B0AE-07C7-DBCC-6B4A-62682414D1AB}" dt="2023-07-05T15:11:54.367" v="533" actId="20577"/>
          <ac:spMkLst>
            <pc:docMk/>
            <pc:sldMk cId="2844340898" sldId="445"/>
            <ac:spMk id="9" creationId="{BE482858-FF7F-B8DC-9C05-1B1D226D307B}"/>
          </ac:spMkLst>
        </pc:spChg>
        <pc:spChg chg="mod">
          <ac:chgData name="Ratcliff Joanne MT-UK" userId="S::joanne.ratcliff@mt.com::886170e9-eaf4-419c-ae06-0b8453e3fe07" providerId="AD" clId="Web-{5321B0AE-07C7-DBCC-6B4A-62682414D1AB}" dt="2023-07-05T14:46:16.010" v="35" actId="20577"/>
          <ac:spMkLst>
            <pc:docMk/>
            <pc:sldMk cId="2844340898" sldId="445"/>
            <ac:spMk id="11" creationId="{7A1B0AAA-F7CE-CFBA-3937-0C6DC09CD3C3}"/>
          </ac:spMkLst>
        </pc:spChg>
        <pc:spChg chg="mod">
          <ac:chgData name="Ratcliff Joanne MT-UK" userId="S::joanne.ratcliff@mt.com::886170e9-eaf4-419c-ae06-0b8453e3fe07" providerId="AD" clId="Web-{5321B0AE-07C7-DBCC-6B4A-62682414D1AB}" dt="2023-07-05T15:11:40.929" v="531" actId="20577"/>
          <ac:spMkLst>
            <pc:docMk/>
            <pc:sldMk cId="2844340898" sldId="445"/>
            <ac:spMk id="13" creationId="{00000000-0000-0000-0000-000000000000}"/>
          </ac:spMkLst>
        </pc:spChg>
        <pc:spChg chg="del mod">
          <ac:chgData name="Ratcliff Joanne MT-UK" userId="S::joanne.ratcliff@mt.com::886170e9-eaf4-419c-ae06-0b8453e3fe07" providerId="AD" clId="Web-{5321B0AE-07C7-DBCC-6B4A-62682414D1AB}" dt="2023-07-05T14:34:39.616" v="34"/>
          <ac:spMkLst>
            <pc:docMk/>
            <pc:sldMk cId="2844340898" sldId="445"/>
            <ac:spMk id="20" creationId="{512CCDCE-5C2B-FA5B-C009-2A66C5BDDCF2}"/>
          </ac:spMkLst>
        </pc:spChg>
        <pc:picChg chg="del">
          <ac:chgData name="Ratcliff Joanne MT-UK" userId="S::joanne.ratcliff@mt.com::886170e9-eaf4-419c-ae06-0b8453e3fe07" providerId="AD" clId="Web-{5321B0AE-07C7-DBCC-6B4A-62682414D1AB}" dt="2023-07-05T14:34:30.428" v="27"/>
          <ac:picMkLst>
            <pc:docMk/>
            <pc:sldMk cId="2844340898" sldId="445"/>
            <ac:picMk id="7" creationId="{08265F0F-640A-8E49-D99A-CB9DE6F11667}"/>
          </ac:picMkLst>
        </pc:picChg>
        <pc:picChg chg="del">
          <ac:chgData name="Ratcliff Joanne MT-UK" userId="S::joanne.ratcliff@mt.com::886170e9-eaf4-419c-ae06-0b8453e3fe07" providerId="AD" clId="Web-{5321B0AE-07C7-DBCC-6B4A-62682414D1AB}" dt="2023-07-05T14:34:32.164" v="29"/>
          <ac:picMkLst>
            <pc:docMk/>
            <pc:sldMk cId="2844340898" sldId="445"/>
            <ac:picMk id="18" creationId="{E9A79AD3-442B-B8FC-F169-4C0CB9234DB8}"/>
          </ac:picMkLst>
        </pc:picChg>
        <pc:cxnChg chg="del">
          <ac:chgData name="Ratcliff Joanne MT-UK" userId="S::joanne.ratcliff@mt.com::886170e9-eaf4-419c-ae06-0b8453e3fe07" providerId="AD" clId="Web-{5321B0AE-07C7-DBCC-6B4A-62682414D1AB}" dt="2023-07-05T14:34:27.553" v="26"/>
          <ac:cxnSpMkLst>
            <pc:docMk/>
            <pc:sldMk cId="2844340898" sldId="445"/>
            <ac:cxnSpMk id="23" creationId="{62A34642-4471-6E88-3D2A-B06053B1DA1C}"/>
          </ac:cxnSpMkLst>
        </pc:cxnChg>
      </pc:sldChg>
    </pc:docChg>
  </pc:docChgLst>
  <pc:docChgLst>
    <pc:chgData name="Ratcliff Joanne MT-UK" userId="S::joanne.ratcliff@mt.com::886170e9-eaf4-419c-ae06-0b8453e3fe07" providerId="AD" clId="Web-{6F56CF2D-E29B-EC5D-4869-0ED6ECFBFD74}"/>
    <pc:docChg chg="mod">
      <pc:chgData name="Ratcliff Joanne MT-UK" userId="S::joanne.ratcliff@mt.com::886170e9-eaf4-419c-ae06-0b8453e3fe07" providerId="AD" clId="Web-{6F56CF2D-E29B-EC5D-4869-0ED6ECFBFD74}" dt="2023-09-07T08:29:47.410" v="0" actId="33475"/>
      <pc:docMkLst>
        <pc:docMk/>
      </pc:docMkLst>
    </pc:docChg>
  </pc:docChgLst>
  <pc:docChgLst>
    <pc:chgData name="Ratcliff Joanne MT-UK" userId="886170e9-eaf4-419c-ae06-0b8453e3fe07" providerId="ADAL" clId="{1B848916-4D0F-4E47-A9E1-78D974EB899A}"/>
    <pc:docChg chg="undo custSel addSld delSld modSld delSection modSection">
      <pc:chgData name="Ratcliff Joanne MT-UK" userId="886170e9-eaf4-419c-ae06-0b8453e3fe07" providerId="ADAL" clId="{1B848916-4D0F-4E47-A9E1-78D974EB899A}" dt="2023-07-05T15:59:30.813" v="152" actId="729"/>
      <pc:docMkLst>
        <pc:docMk/>
      </pc:docMkLst>
      <pc:sldChg chg="mod modShow">
        <pc:chgData name="Ratcliff Joanne MT-UK" userId="886170e9-eaf4-419c-ae06-0b8453e3fe07" providerId="ADAL" clId="{1B848916-4D0F-4E47-A9E1-78D974EB899A}" dt="2023-06-27T11:34:38.056" v="14" actId="729"/>
        <pc:sldMkLst>
          <pc:docMk/>
          <pc:sldMk cId="2717291343" sldId="358"/>
        </pc:sldMkLst>
      </pc:sldChg>
      <pc:sldChg chg="addSp modSp mod">
        <pc:chgData name="Ratcliff Joanne MT-UK" userId="886170e9-eaf4-419c-ae06-0b8453e3fe07" providerId="ADAL" clId="{1B848916-4D0F-4E47-A9E1-78D974EB899A}" dt="2023-06-27T13:22:36.819" v="137" actId="20577"/>
        <pc:sldMkLst>
          <pc:docMk/>
          <pc:sldMk cId="3208511482" sldId="380"/>
        </pc:sldMkLst>
        <pc:spChg chg="add mod">
          <ac:chgData name="Ratcliff Joanne MT-UK" userId="886170e9-eaf4-419c-ae06-0b8453e3fe07" providerId="ADAL" clId="{1B848916-4D0F-4E47-A9E1-78D974EB899A}" dt="2023-06-27T13:22:36.819" v="137" actId="20577"/>
          <ac:spMkLst>
            <pc:docMk/>
            <pc:sldMk cId="3208511482" sldId="380"/>
            <ac:spMk id="4" creationId="{D81E16A9-8425-C4B5-FC39-CFE0703400F8}"/>
          </ac:spMkLst>
        </pc:spChg>
        <pc:spChg chg="mod">
          <ac:chgData name="Ratcliff Joanne MT-UK" userId="886170e9-eaf4-419c-ae06-0b8453e3fe07" providerId="ADAL" clId="{1B848916-4D0F-4E47-A9E1-78D974EB899A}" dt="2023-06-27T12:51:53.262" v="16" actId="1076"/>
          <ac:spMkLst>
            <pc:docMk/>
            <pc:sldMk cId="3208511482" sldId="380"/>
            <ac:spMk id="9" creationId="{89427D8C-8BEB-273D-A295-9EB88D00585A}"/>
          </ac:spMkLst>
        </pc:spChg>
        <pc:spChg chg="mod">
          <ac:chgData name="Ratcliff Joanne MT-UK" userId="886170e9-eaf4-419c-ae06-0b8453e3fe07" providerId="ADAL" clId="{1B848916-4D0F-4E47-A9E1-78D974EB899A}" dt="2023-06-27T13:05:25.751" v="20" actId="6549"/>
          <ac:spMkLst>
            <pc:docMk/>
            <pc:sldMk cId="3208511482" sldId="380"/>
            <ac:spMk id="18" creationId="{00000000-0000-0000-0000-000000000000}"/>
          </ac:spMkLst>
        </pc:spChg>
        <pc:spChg chg="mod">
          <ac:chgData name="Ratcliff Joanne MT-UK" userId="886170e9-eaf4-419c-ae06-0b8453e3fe07" providerId="ADAL" clId="{1B848916-4D0F-4E47-A9E1-78D974EB899A}" dt="2023-06-27T13:08:06.903" v="132"/>
          <ac:spMkLst>
            <pc:docMk/>
            <pc:sldMk cId="3208511482" sldId="380"/>
            <ac:spMk id="20" creationId="{00000000-0000-0000-0000-000000000000}"/>
          </ac:spMkLst>
        </pc:spChg>
      </pc:sldChg>
      <pc:sldChg chg="modSp del mod">
        <pc:chgData name="Ratcliff Joanne MT-UK" userId="886170e9-eaf4-419c-ae06-0b8453e3fe07" providerId="ADAL" clId="{1B848916-4D0F-4E47-A9E1-78D974EB899A}" dt="2023-06-27T11:28:52.738" v="13" actId="47"/>
        <pc:sldMkLst>
          <pc:docMk/>
          <pc:sldMk cId="825892469" sldId="436"/>
        </pc:sldMkLst>
        <pc:picChg chg="mod modCrop">
          <ac:chgData name="Ratcliff Joanne MT-UK" userId="886170e9-eaf4-419c-ae06-0b8453e3fe07" providerId="ADAL" clId="{1B848916-4D0F-4E47-A9E1-78D974EB899A}" dt="2023-06-27T11:23:48.214" v="11" actId="732"/>
          <ac:picMkLst>
            <pc:docMk/>
            <pc:sldMk cId="825892469" sldId="436"/>
            <ac:picMk id="12" creationId="{24A5B33A-996B-73F7-4F11-C815E9026EE2}"/>
          </ac:picMkLst>
        </pc:picChg>
      </pc:sldChg>
      <pc:sldChg chg="addSp delSp modSp mod">
        <pc:chgData name="Ratcliff Joanne MT-UK" userId="886170e9-eaf4-419c-ae06-0b8453e3fe07" providerId="ADAL" clId="{1B848916-4D0F-4E47-A9E1-78D974EB899A}" dt="2023-06-27T14:20:02.080" v="142" actId="1582"/>
        <pc:sldMkLst>
          <pc:docMk/>
          <pc:sldMk cId="4266409221" sldId="438"/>
        </pc:sldMkLst>
        <pc:spChg chg="add del">
          <ac:chgData name="Ratcliff Joanne MT-UK" userId="886170e9-eaf4-419c-ae06-0b8453e3fe07" providerId="ADAL" clId="{1B848916-4D0F-4E47-A9E1-78D974EB899A}" dt="2023-06-27T14:19:42.770" v="139" actId="11529"/>
          <ac:spMkLst>
            <pc:docMk/>
            <pc:sldMk cId="4266409221" sldId="438"/>
            <ac:spMk id="19" creationId="{C473A2B9-2BEE-9BAD-6EA1-C4633E51EFC8}"/>
          </ac:spMkLst>
        </pc:spChg>
        <pc:picChg chg="mod modCrop">
          <ac:chgData name="Ratcliff Joanne MT-UK" userId="886170e9-eaf4-419c-ae06-0b8453e3fe07" providerId="ADAL" clId="{1B848916-4D0F-4E47-A9E1-78D974EB899A}" dt="2023-06-21T15:32:24.622" v="2" actId="18131"/>
          <ac:picMkLst>
            <pc:docMk/>
            <pc:sldMk cId="4266409221" sldId="438"/>
            <ac:picMk id="12" creationId="{6C89BA0D-2AB1-3B10-459C-07A9B3784E2D}"/>
          </ac:picMkLst>
        </pc:picChg>
        <pc:cxnChg chg="add mod">
          <ac:chgData name="Ratcliff Joanne MT-UK" userId="886170e9-eaf4-419c-ae06-0b8453e3fe07" providerId="ADAL" clId="{1B848916-4D0F-4E47-A9E1-78D974EB899A}" dt="2023-06-27T14:20:02.080" v="142" actId="1582"/>
          <ac:cxnSpMkLst>
            <pc:docMk/>
            <pc:sldMk cId="4266409221" sldId="438"/>
            <ac:cxnSpMk id="23" creationId="{62A34642-4471-6E88-3D2A-B06053B1DA1C}"/>
          </ac:cxnSpMkLst>
        </pc:cxnChg>
      </pc:sldChg>
      <pc:sldChg chg="add">
        <pc:chgData name="Ratcliff Joanne MT-UK" userId="886170e9-eaf4-419c-ae06-0b8453e3fe07" providerId="ADAL" clId="{1B848916-4D0F-4E47-A9E1-78D974EB899A}" dt="2023-06-27T11:28:50.496" v="12"/>
        <pc:sldMkLst>
          <pc:docMk/>
          <pc:sldMk cId="19806339" sldId="444"/>
        </pc:sldMkLst>
      </pc:sldChg>
      <pc:sldChg chg="mod modShow">
        <pc:chgData name="Ratcliff Joanne MT-UK" userId="886170e9-eaf4-419c-ae06-0b8453e3fe07" providerId="ADAL" clId="{1B848916-4D0F-4E47-A9E1-78D974EB899A}" dt="2023-07-05T15:59:30.813" v="152" actId="729"/>
        <pc:sldMkLst>
          <pc:docMk/>
          <pc:sldMk cId="2844340898" sldId="445"/>
        </pc:sldMkLst>
      </pc:sldChg>
      <pc:sldChg chg="delSp modSp mod">
        <pc:chgData name="Ratcliff Joanne MT-UK" userId="886170e9-eaf4-419c-ae06-0b8453e3fe07" providerId="ADAL" clId="{1B848916-4D0F-4E47-A9E1-78D974EB899A}" dt="2023-07-05T15:50:30.642" v="151" actId="478"/>
        <pc:sldMkLst>
          <pc:docMk/>
          <pc:sldMk cId="2779474395" sldId="446"/>
        </pc:sldMkLst>
        <pc:spChg chg="del">
          <ac:chgData name="Ratcliff Joanne MT-UK" userId="886170e9-eaf4-419c-ae06-0b8453e3fe07" providerId="ADAL" clId="{1B848916-4D0F-4E47-A9E1-78D974EB899A}" dt="2023-07-05T15:50:24.971" v="148" actId="478"/>
          <ac:spMkLst>
            <pc:docMk/>
            <pc:sldMk cId="2779474395" sldId="446"/>
            <ac:spMk id="9" creationId="{BE482858-FF7F-B8DC-9C05-1B1D226D307B}"/>
          </ac:spMkLst>
        </pc:spChg>
        <pc:spChg chg="mod">
          <ac:chgData name="Ratcliff Joanne MT-UK" userId="886170e9-eaf4-419c-ae06-0b8453e3fe07" providerId="ADAL" clId="{1B848916-4D0F-4E47-A9E1-78D974EB899A}" dt="2023-07-05T15:50:20.429" v="147"/>
          <ac:spMkLst>
            <pc:docMk/>
            <pc:sldMk cId="2779474395" sldId="446"/>
            <ac:spMk id="10" creationId="{32973BF4-B32F-DB1B-C127-872E70E234F2}"/>
          </ac:spMkLst>
        </pc:spChg>
        <pc:spChg chg="del">
          <ac:chgData name="Ratcliff Joanne MT-UK" userId="886170e9-eaf4-419c-ae06-0b8453e3fe07" providerId="ADAL" clId="{1B848916-4D0F-4E47-A9E1-78D974EB899A}" dt="2023-07-05T15:50:30.642" v="151" actId="478"/>
          <ac:spMkLst>
            <pc:docMk/>
            <pc:sldMk cId="2779474395" sldId="446"/>
            <ac:spMk id="20" creationId="{512CCDCE-5C2B-FA5B-C009-2A66C5BDDCF2}"/>
          </ac:spMkLst>
        </pc:spChg>
        <pc:picChg chg="del">
          <ac:chgData name="Ratcliff Joanne MT-UK" userId="886170e9-eaf4-419c-ae06-0b8453e3fe07" providerId="ADAL" clId="{1B848916-4D0F-4E47-A9E1-78D974EB899A}" dt="2023-07-05T15:50:15.283" v="146" actId="478"/>
          <ac:picMkLst>
            <pc:docMk/>
            <pc:sldMk cId="2779474395" sldId="446"/>
            <ac:picMk id="12" creationId="{6C89BA0D-2AB1-3B10-459C-07A9B3784E2D}"/>
          </ac:picMkLst>
        </pc:picChg>
        <pc:picChg chg="mod modCrop">
          <ac:chgData name="Ratcliff Joanne MT-UK" userId="886170e9-eaf4-419c-ae06-0b8453e3fe07" providerId="ADAL" clId="{1B848916-4D0F-4E47-A9E1-78D974EB899A}" dt="2023-07-05T15:50:12.521" v="145" actId="18131"/>
          <ac:picMkLst>
            <pc:docMk/>
            <pc:sldMk cId="2779474395" sldId="446"/>
            <ac:picMk id="17" creationId="{4FBF129A-2609-2D04-195E-6DBF03D9EDEF}"/>
          </ac:picMkLst>
        </pc:picChg>
        <pc:picChg chg="del">
          <ac:chgData name="Ratcliff Joanne MT-UK" userId="886170e9-eaf4-419c-ae06-0b8453e3fe07" providerId="ADAL" clId="{1B848916-4D0F-4E47-A9E1-78D974EB899A}" dt="2023-07-05T15:50:26.901" v="149" actId="478"/>
          <ac:picMkLst>
            <pc:docMk/>
            <pc:sldMk cId="2779474395" sldId="446"/>
            <ac:picMk id="18" creationId="{E9A79AD3-442B-B8FC-F169-4C0CB9234DB8}"/>
          </ac:picMkLst>
        </pc:picChg>
        <pc:cxnChg chg="del">
          <ac:chgData name="Ratcliff Joanne MT-UK" userId="886170e9-eaf4-419c-ae06-0b8453e3fe07" providerId="ADAL" clId="{1B848916-4D0F-4E47-A9E1-78D974EB899A}" dt="2023-07-05T15:50:28.390" v="150" actId="478"/>
          <ac:cxnSpMkLst>
            <pc:docMk/>
            <pc:sldMk cId="2779474395" sldId="446"/>
            <ac:cxnSpMk id="23" creationId="{62A34642-4471-6E88-3D2A-B06053B1DA1C}"/>
          </ac:cxnSpMkLst>
        </pc:cxnChg>
      </pc:sldChg>
    </pc:docChg>
  </pc:docChgLst>
  <pc:docChgLst>
    <pc:chgData name="Ratcliff Joanne MT-UK" userId="886170e9-eaf4-419c-ae06-0b8453e3fe07" providerId="ADAL" clId="{9096C6E9-9FF9-4E98-AB5E-D2986EBFFF39}"/>
    <pc:docChg chg="undo custSel addSld delSld modSld addSection modSection">
      <pc:chgData name="Ratcliff Joanne MT-UK" userId="886170e9-eaf4-419c-ae06-0b8453e3fe07" providerId="ADAL" clId="{9096C6E9-9FF9-4E98-AB5E-D2986EBFFF39}" dt="2023-07-25T12:33:44.576" v="843" actId="47"/>
      <pc:docMkLst>
        <pc:docMk/>
      </pc:docMkLst>
      <pc:sldChg chg="addSp delSp modSp mod addCm delCm modCm">
        <pc:chgData name="Ratcliff Joanne MT-UK" userId="886170e9-eaf4-419c-ae06-0b8453e3fe07" providerId="ADAL" clId="{9096C6E9-9FF9-4E98-AB5E-D2986EBFFF39}" dt="2023-07-25T12:21:21.577" v="499"/>
        <pc:sldMkLst>
          <pc:docMk/>
          <pc:sldMk cId="3208511482" sldId="380"/>
        </pc:sldMkLst>
        <pc:spChg chg="mod">
          <ac:chgData name="Ratcliff Joanne MT-UK" userId="886170e9-eaf4-419c-ae06-0b8453e3fe07" providerId="ADAL" clId="{9096C6E9-9FF9-4E98-AB5E-D2986EBFFF39}" dt="2023-07-25T12:16:39.866" v="485" actId="1076"/>
          <ac:spMkLst>
            <pc:docMk/>
            <pc:sldMk cId="3208511482" sldId="380"/>
            <ac:spMk id="4" creationId="{D81E16A9-8425-C4B5-FC39-CFE0703400F8}"/>
          </ac:spMkLst>
        </pc:spChg>
        <pc:spChg chg="del">
          <ac:chgData name="Ratcliff Joanne MT-UK" userId="886170e9-eaf4-419c-ae06-0b8453e3fe07" providerId="ADAL" clId="{9096C6E9-9FF9-4E98-AB5E-D2986EBFFF39}" dt="2023-07-25T12:14:29.284" v="465" actId="478"/>
          <ac:spMkLst>
            <pc:docMk/>
            <pc:sldMk cId="3208511482" sldId="380"/>
            <ac:spMk id="9" creationId="{89427D8C-8BEB-273D-A295-9EB88D00585A}"/>
          </ac:spMkLst>
        </pc:spChg>
        <pc:spChg chg="add mod">
          <ac:chgData name="Ratcliff Joanne MT-UK" userId="886170e9-eaf4-419c-ae06-0b8453e3fe07" providerId="ADAL" clId="{9096C6E9-9FF9-4E98-AB5E-D2986EBFFF39}" dt="2023-07-25T12:14:03.065" v="462" actId="207"/>
          <ac:spMkLst>
            <pc:docMk/>
            <pc:sldMk cId="3208511482" sldId="380"/>
            <ac:spMk id="10" creationId="{3D62C870-6FAA-DDAF-5FBC-296490864355}"/>
          </ac:spMkLst>
        </pc:spChg>
        <pc:spChg chg="add mod">
          <ac:chgData name="Ratcliff Joanne MT-UK" userId="886170e9-eaf4-419c-ae06-0b8453e3fe07" providerId="ADAL" clId="{9096C6E9-9FF9-4E98-AB5E-D2986EBFFF39}" dt="2023-07-25T12:16:25.253" v="484" actId="2085"/>
          <ac:spMkLst>
            <pc:docMk/>
            <pc:sldMk cId="3208511482" sldId="380"/>
            <ac:spMk id="12" creationId="{6D674EF4-03B1-D241-A7E2-EBDA2770E72D}"/>
          </ac:spMkLst>
        </pc:spChg>
        <pc:spChg chg="mod">
          <ac:chgData name="Ratcliff Joanne MT-UK" userId="886170e9-eaf4-419c-ae06-0b8453e3fe07" providerId="ADAL" clId="{9096C6E9-9FF9-4E98-AB5E-D2986EBFFF39}" dt="2023-07-25T12:16:54.305" v="487" actId="14100"/>
          <ac:spMkLst>
            <pc:docMk/>
            <pc:sldMk cId="3208511482" sldId="380"/>
            <ac:spMk id="15" creationId="{00000000-0000-0000-0000-000000000000}"/>
          </ac:spMkLst>
        </pc:spChg>
        <pc:spChg chg="mod">
          <ac:chgData name="Ratcliff Joanne MT-UK" userId="886170e9-eaf4-419c-ae06-0b8453e3fe07" providerId="ADAL" clId="{9096C6E9-9FF9-4E98-AB5E-D2986EBFFF39}" dt="2023-07-25T12:16:13.273" v="483" actId="14100"/>
          <ac:spMkLst>
            <pc:docMk/>
            <pc:sldMk cId="3208511482" sldId="380"/>
            <ac:spMk id="16" creationId="{00000000-0000-0000-0000-000000000000}"/>
          </ac:spMkLst>
        </pc:spChg>
        <pc:spChg chg="mod">
          <ac:chgData name="Ratcliff Joanne MT-UK" userId="886170e9-eaf4-419c-ae06-0b8453e3fe07" providerId="ADAL" clId="{9096C6E9-9FF9-4E98-AB5E-D2986EBFFF39}" dt="2023-07-25T12:16:09.062" v="482" actId="14100"/>
          <ac:spMkLst>
            <pc:docMk/>
            <pc:sldMk cId="3208511482" sldId="380"/>
            <ac:spMk id="17" creationId="{00000000-0000-0000-0000-000000000000}"/>
          </ac:spMkLst>
        </pc:spChg>
        <pc:spChg chg="mod">
          <ac:chgData name="Ratcliff Joanne MT-UK" userId="886170e9-eaf4-419c-ae06-0b8453e3fe07" providerId="ADAL" clId="{9096C6E9-9FF9-4E98-AB5E-D2986EBFFF39}" dt="2023-07-25T12:16:58.323" v="488" actId="14100"/>
          <ac:spMkLst>
            <pc:docMk/>
            <pc:sldMk cId="3208511482" sldId="380"/>
            <ac:spMk id="18" creationId="{00000000-0000-0000-0000-000000000000}"/>
          </ac:spMkLst>
        </pc:spChg>
        <pc:spChg chg="mod">
          <ac:chgData name="Ratcliff Joanne MT-UK" userId="886170e9-eaf4-419c-ae06-0b8453e3fe07" providerId="ADAL" clId="{9096C6E9-9FF9-4E98-AB5E-D2986EBFFF39}" dt="2023-07-25T12:16:50.109" v="486" actId="14100"/>
          <ac:spMkLst>
            <pc:docMk/>
            <pc:sldMk cId="3208511482" sldId="380"/>
            <ac:spMk id="19" creationId="{00000000-0000-0000-0000-000000000000}"/>
          </ac:spMkLst>
        </pc:spChg>
        <pc:graphicFrameChg chg="modGraphic">
          <ac:chgData name="Ratcliff Joanne MT-UK" userId="886170e9-eaf4-419c-ae06-0b8453e3fe07" providerId="ADAL" clId="{9096C6E9-9FF9-4E98-AB5E-D2986EBFFF39}" dt="2023-07-25T12:17:40.246" v="493" actId="207"/>
          <ac:graphicFrameMkLst>
            <pc:docMk/>
            <pc:sldMk cId="3208511482" sldId="380"/>
            <ac:graphicFrameMk id="7" creationId="{9DE3B706-35AF-9BCF-CDE0-F3A09FF386F3}"/>
          </ac:graphicFrameMkLst>
        </pc:graphicFrameChg>
        <pc:picChg chg="mod ord">
          <ac:chgData name="Ratcliff Joanne MT-UK" userId="886170e9-eaf4-419c-ae06-0b8453e3fe07" providerId="ADAL" clId="{9096C6E9-9FF9-4E98-AB5E-D2986EBFFF39}" dt="2023-07-25T12:15:36.751" v="477" actId="166"/>
          <ac:picMkLst>
            <pc:docMk/>
            <pc:sldMk cId="3208511482" sldId="380"/>
            <ac:picMk id="11" creationId="{5B2CEEB3-B99B-79A2-1F7C-26019534EDEC}"/>
          </ac:picMkLst>
        </pc:picChg>
      </pc:sldChg>
      <pc:sldChg chg="addSp delSp modSp mod addCm delCm modCm">
        <pc:chgData name="Ratcliff Joanne MT-UK" userId="886170e9-eaf4-419c-ae06-0b8453e3fe07" providerId="ADAL" clId="{9096C6E9-9FF9-4E98-AB5E-D2986EBFFF39}" dt="2023-07-25T12:32:54.237" v="839"/>
        <pc:sldMkLst>
          <pc:docMk/>
          <pc:sldMk cId="3982042390" sldId="394"/>
        </pc:sldMkLst>
        <pc:spChg chg="mod">
          <ac:chgData name="Ratcliff Joanne MT-UK" userId="886170e9-eaf4-419c-ae06-0b8453e3fe07" providerId="ADAL" clId="{9096C6E9-9FF9-4E98-AB5E-D2986EBFFF39}" dt="2023-07-25T12:31:29.947" v="744" actId="20577"/>
          <ac:spMkLst>
            <pc:docMk/>
            <pc:sldMk cId="3982042390" sldId="394"/>
            <ac:spMk id="4" creationId="{00000000-0000-0000-0000-000000000000}"/>
          </ac:spMkLst>
        </pc:spChg>
        <pc:spChg chg="mod ord">
          <ac:chgData name="Ratcliff Joanne MT-UK" userId="886170e9-eaf4-419c-ae06-0b8453e3fe07" providerId="ADAL" clId="{9096C6E9-9FF9-4E98-AB5E-D2986EBFFF39}" dt="2023-07-25T12:32:39.794" v="838" actId="6549"/>
          <ac:spMkLst>
            <pc:docMk/>
            <pc:sldMk cId="3982042390" sldId="394"/>
            <ac:spMk id="8" creationId="{00000000-0000-0000-0000-000000000000}"/>
          </ac:spMkLst>
        </pc:spChg>
        <pc:spChg chg="mod">
          <ac:chgData name="Ratcliff Joanne MT-UK" userId="886170e9-eaf4-419c-ae06-0b8453e3fe07" providerId="ADAL" clId="{9096C6E9-9FF9-4E98-AB5E-D2986EBFFF39}" dt="2023-07-25T12:24:49.862" v="665" actId="5793"/>
          <ac:spMkLst>
            <pc:docMk/>
            <pc:sldMk cId="3982042390" sldId="394"/>
            <ac:spMk id="13" creationId="{B2AE143E-788D-6C44-9C86-FE08B15C7269}"/>
          </ac:spMkLst>
        </pc:spChg>
        <pc:picChg chg="mod ord modCrop">
          <ac:chgData name="Ratcliff Joanne MT-UK" userId="886170e9-eaf4-419c-ae06-0b8453e3fe07" providerId="ADAL" clId="{9096C6E9-9FF9-4E98-AB5E-D2986EBFFF39}" dt="2023-07-25T12:30:37.256" v="727" actId="732"/>
          <ac:picMkLst>
            <pc:docMk/>
            <pc:sldMk cId="3982042390" sldId="394"/>
            <ac:picMk id="3" creationId="{4CD6722F-AF92-AB79-5268-8CEDB064A57C}"/>
          </ac:picMkLst>
        </pc:picChg>
        <pc:picChg chg="add mod">
          <ac:chgData name="Ratcliff Joanne MT-UK" userId="886170e9-eaf4-419c-ae06-0b8453e3fe07" providerId="ADAL" clId="{9096C6E9-9FF9-4E98-AB5E-D2986EBFFF39}" dt="2023-07-25T12:28:49.103" v="699" actId="1076"/>
          <ac:picMkLst>
            <pc:docMk/>
            <pc:sldMk cId="3982042390" sldId="394"/>
            <ac:picMk id="5" creationId="{BEDF362A-FF91-B523-4AFA-236EDBB4A08F}"/>
          </ac:picMkLst>
        </pc:picChg>
        <pc:picChg chg="del">
          <ac:chgData name="Ratcliff Joanne MT-UK" userId="886170e9-eaf4-419c-ae06-0b8453e3fe07" providerId="ADAL" clId="{9096C6E9-9FF9-4E98-AB5E-D2986EBFFF39}" dt="2023-07-25T12:27:20.521" v="668" actId="478"/>
          <ac:picMkLst>
            <pc:docMk/>
            <pc:sldMk cId="3982042390" sldId="394"/>
            <ac:picMk id="9" creationId="{4A94EDE7-7BCA-8C89-4070-B60582253FC4}"/>
          </ac:picMkLst>
        </pc:picChg>
        <pc:picChg chg="mod ord modCrop">
          <ac:chgData name="Ratcliff Joanne MT-UK" userId="886170e9-eaf4-419c-ae06-0b8453e3fe07" providerId="ADAL" clId="{9096C6E9-9FF9-4E98-AB5E-D2986EBFFF39}" dt="2023-07-25T12:31:55.184" v="745" actId="166"/>
          <ac:picMkLst>
            <pc:docMk/>
            <pc:sldMk cId="3982042390" sldId="394"/>
            <ac:picMk id="10" creationId="{825C999B-8F8E-1208-6595-C1075BAD2D51}"/>
          </ac:picMkLst>
        </pc:picChg>
        <pc:picChg chg="mod">
          <ac:chgData name="Ratcliff Joanne MT-UK" userId="886170e9-eaf4-419c-ae06-0b8453e3fe07" providerId="ADAL" clId="{9096C6E9-9FF9-4E98-AB5E-D2986EBFFF39}" dt="2023-07-25T12:30:16.595" v="724" actId="14100"/>
          <ac:picMkLst>
            <pc:docMk/>
            <pc:sldMk cId="3982042390" sldId="394"/>
            <ac:picMk id="11" creationId="{8445477C-B43F-2C76-08E5-08783E404656}"/>
          </ac:picMkLst>
        </pc:picChg>
      </pc:sldChg>
      <pc:sldChg chg="del modCm">
        <pc:chgData name="Ratcliff Joanne MT-UK" userId="886170e9-eaf4-419c-ae06-0b8453e3fe07" providerId="ADAL" clId="{9096C6E9-9FF9-4E98-AB5E-D2986EBFFF39}" dt="2023-07-25T10:13:49.985" v="218" actId="47"/>
        <pc:sldMkLst>
          <pc:docMk/>
          <pc:sldMk cId="1056528379" sldId="428"/>
        </pc:sldMkLst>
      </pc:sldChg>
      <pc:sldChg chg="modSp mod addCm delCm">
        <pc:chgData name="Ratcliff Joanne MT-UK" userId="886170e9-eaf4-419c-ae06-0b8453e3fe07" providerId="ADAL" clId="{9096C6E9-9FF9-4E98-AB5E-D2986EBFFF39}" dt="2023-07-25T12:33:21.631" v="842"/>
        <pc:sldMkLst>
          <pc:docMk/>
          <pc:sldMk cId="4266409221" sldId="438"/>
        </pc:sldMkLst>
        <pc:spChg chg="mod">
          <ac:chgData name="Ratcliff Joanne MT-UK" userId="886170e9-eaf4-419c-ae06-0b8453e3fe07" providerId="ADAL" clId="{9096C6E9-9FF9-4E98-AB5E-D2986EBFFF39}" dt="2023-07-25T10:20:57.126" v="416" actId="6549"/>
          <ac:spMkLst>
            <pc:docMk/>
            <pc:sldMk cId="4266409221" sldId="438"/>
            <ac:spMk id="8" creationId="{7B2B9F75-0BD3-B2F0-AC5E-B0A7D750D3E4}"/>
          </ac:spMkLst>
        </pc:spChg>
        <pc:spChg chg="mod">
          <ac:chgData name="Ratcliff Joanne MT-UK" userId="886170e9-eaf4-419c-ae06-0b8453e3fe07" providerId="ADAL" clId="{9096C6E9-9FF9-4E98-AB5E-D2986EBFFF39}" dt="2023-07-25T10:22:30.352" v="452" actId="6549"/>
          <ac:spMkLst>
            <pc:docMk/>
            <pc:sldMk cId="4266409221" sldId="438"/>
            <ac:spMk id="9" creationId="{BE482858-FF7F-B8DC-9C05-1B1D226D307B}"/>
          </ac:spMkLst>
        </pc:spChg>
        <pc:spChg chg="mod">
          <ac:chgData name="Ratcliff Joanne MT-UK" userId="886170e9-eaf4-419c-ae06-0b8453e3fe07" providerId="ADAL" clId="{9096C6E9-9FF9-4E98-AB5E-D2986EBFFF39}" dt="2023-07-25T10:22:21.524" v="431" actId="20577"/>
          <ac:spMkLst>
            <pc:docMk/>
            <pc:sldMk cId="4266409221" sldId="438"/>
            <ac:spMk id="11" creationId="{7A1B0AAA-F7CE-CFBA-3937-0C6DC09CD3C3}"/>
          </ac:spMkLst>
        </pc:spChg>
      </pc:sldChg>
      <pc:sldChg chg="delSp modSp mod">
        <pc:chgData name="Ratcliff Joanne MT-UK" userId="886170e9-eaf4-419c-ae06-0b8453e3fe07" providerId="ADAL" clId="{9096C6E9-9FF9-4E98-AB5E-D2986EBFFF39}" dt="2023-07-25T12:24:01.479" v="658" actId="6549"/>
        <pc:sldMkLst>
          <pc:docMk/>
          <pc:sldMk cId="682900574" sldId="442"/>
        </pc:sldMkLst>
        <pc:spChg chg="mod">
          <ac:chgData name="Ratcliff Joanne MT-UK" userId="886170e9-eaf4-419c-ae06-0b8453e3fe07" providerId="ADAL" clId="{9096C6E9-9FF9-4E98-AB5E-D2986EBFFF39}" dt="2023-07-24T12:24:07.845" v="208" actId="20577"/>
          <ac:spMkLst>
            <pc:docMk/>
            <pc:sldMk cId="682900574" sldId="442"/>
            <ac:spMk id="4" creationId="{00000000-0000-0000-0000-000000000000}"/>
          </ac:spMkLst>
        </pc:spChg>
        <pc:spChg chg="mod">
          <ac:chgData name="Ratcliff Joanne MT-UK" userId="886170e9-eaf4-419c-ae06-0b8453e3fe07" providerId="ADAL" clId="{9096C6E9-9FF9-4E98-AB5E-D2986EBFFF39}" dt="2023-07-25T12:24:01.479" v="658" actId="6549"/>
          <ac:spMkLst>
            <pc:docMk/>
            <pc:sldMk cId="682900574" sldId="442"/>
            <ac:spMk id="8" creationId="{00000000-0000-0000-0000-000000000000}"/>
          </ac:spMkLst>
        </pc:spChg>
        <pc:spChg chg="mod">
          <ac:chgData name="Ratcliff Joanne MT-UK" userId="886170e9-eaf4-419c-ae06-0b8453e3fe07" providerId="ADAL" clId="{9096C6E9-9FF9-4E98-AB5E-D2986EBFFF39}" dt="2023-07-24T12:24:50.571" v="216" actId="20577"/>
          <ac:spMkLst>
            <pc:docMk/>
            <pc:sldMk cId="682900574" sldId="442"/>
            <ac:spMk id="13" creationId="{B2AE143E-788D-6C44-9C86-FE08B15C7269}"/>
          </ac:spMkLst>
        </pc:spChg>
        <pc:picChg chg="del">
          <ac:chgData name="Ratcliff Joanne MT-UK" userId="886170e9-eaf4-419c-ae06-0b8453e3fe07" providerId="ADAL" clId="{9096C6E9-9FF9-4E98-AB5E-D2986EBFFF39}" dt="2023-07-25T12:20:55.838" v="498" actId="478"/>
          <ac:picMkLst>
            <pc:docMk/>
            <pc:sldMk cId="682900574" sldId="442"/>
            <ac:picMk id="3" creationId="{C443BB8D-8B29-AB5A-12BF-B4C6548889D9}"/>
          </ac:picMkLst>
        </pc:picChg>
        <pc:picChg chg="del">
          <ac:chgData name="Ratcliff Joanne MT-UK" userId="886170e9-eaf4-419c-ae06-0b8453e3fe07" providerId="ADAL" clId="{9096C6E9-9FF9-4E98-AB5E-D2986EBFFF39}" dt="2023-07-25T12:23:10.373" v="586" actId="21"/>
          <ac:picMkLst>
            <pc:docMk/>
            <pc:sldMk cId="682900574" sldId="442"/>
            <ac:picMk id="5" creationId="{B8BBA07D-26B5-E7F1-6592-45F82B147A35}"/>
          </ac:picMkLst>
        </pc:picChg>
        <pc:picChg chg="mod modCrop">
          <ac:chgData name="Ratcliff Joanne MT-UK" userId="886170e9-eaf4-419c-ae06-0b8453e3fe07" providerId="ADAL" clId="{9096C6E9-9FF9-4E98-AB5E-D2986EBFFF39}" dt="2023-07-25T12:22:44.475" v="583" actId="18131"/>
          <ac:picMkLst>
            <pc:docMk/>
            <pc:sldMk cId="682900574" sldId="442"/>
            <ac:picMk id="9" creationId="{99C79C37-2DE7-CA2A-BCE5-0832063319D2}"/>
          </ac:picMkLst>
        </pc:picChg>
      </pc:sldChg>
      <pc:sldChg chg="delSp mod">
        <pc:chgData name="Ratcliff Joanne MT-UK" userId="886170e9-eaf4-419c-ae06-0b8453e3fe07" providerId="ADAL" clId="{9096C6E9-9FF9-4E98-AB5E-D2986EBFFF39}" dt="2023-07-25T12:12:59.560" v="459" actId="478"/>
        <pc:sldMkLst>
          <pc:docMk/>
          <pc:sldMk cId="19806339" sldId="444"/>
        </pc:sldMkLst>
        <pc:spChg chg="del">
          <ac:chgData name="Ratcliff Joanne MT-UK" userId="886170e9-eaf4-419c-ae06-0b8453e3fe07" providerId="ADAL" clId="{9096C6E9-9FF9-4E98-AB5E-D2986EBFFF39}" dt="2023-07-25T12:12:59.560" v="459" actId="478"/>
          <ac:spMkLst>
            <pc:docMk/>
            <pc:sldMk cId="19806339" sldId="444"/>
            <ac:spMk id="4" creationId="{80917484-A527-DBD4-66C9-9AF560FB82D5}"/>
          </ac:spMkLst>
        </pc:spChg>
      </pc:sldChg>
      <pc:sldChg chg="modSp del mod">
        <pc:chgData name="Ratcliff Joanne MT-UK" userId="886170e9-eaf4-419c-ae06-0b8453e3fe07" providerId="ADAL" clId="{9096C6E9-9FF9-4E98-AB5E-D2986EBFFF39}" dt="2023-07-25T12:33:44.576" v="843" actId="47"/>
        <pc:sldMkLst>
          <pc:docMk/>
          <pc:sldMk cId="2779474395" sldId="446"/>
        </pc:sldMkLst>
        <pc:spChg chg="mod">
          <ac:chgData name="Ratcliff Joanne MT-UK" userId="886170e9-eaf4-419c-ae06-0b8453e3fe07" providerId="ADAL" clId="{9096C6E9-9FF9-4E98-AB5E-D2986EBFFF39}" dt="2023-07-25T10:22:04.242" v="420" actId="6549"/>
          <ac:spMkLst>
            <pc:docMk/>
            <pc:sldMk cId="2779474395" sldId="446"/>
            <ac:spMk id="10" creationId="{32973BF4-B32F-DB1B-C127-872E70E234F2}"/>
          </ac:spMkLst>
        </pc:spChg>
        <pc:spChg chg="mod">
          <ac:chgData name="Ratcliff Joanne MT-UK" userId="886170e9-eaf4-419c-ae06-0b8453e3fe07" providerId="ADAL" clId="{9096C6E9-9FF9-4E98-AB5E-D2986EBFFF39}" dt="2023-07-25T10:22:14.579" v="421" actId="6549"/>
          <ac:spMkLst>
            <pc:docMk/>
            <pc:sldMk cId="2779474395" sldId="446"/>
            <ac:spMk id="11" creationId="{7A1B0AAA-F7CE-CFBA-3937-0C6DC09CD3C3}"/>
          </ac:spMkLst>
        </pc:spChg>
      </pc:sldChg>
      <pc:sldChg chg="delCm">
        <pc:chgData name="Ratcliff Joanne MT-UK" userId="886170e9-eaf4-419c-ae06-0b8453e3fe07" providerId="ADAL" clId="{9096C6E9-9FF9-4E98-AB5E-D2986EBFFF39}" dt="2023-07-25T12:12:50.738" v="458"/>
        <pc:sldMkLst>
          <pc:docMk/>
          <pc:sldMk cId="2298900074" sldId="447"/>
        </pc:sldMkLst>
      </pc:sldChg>
      <pc:sldChg chg="add">
        <pc:chgData name="Ratcliff Joanne MT-UK" userId="886170e9-eaf4-419c-ae06-0b8453e3fe07" providerId="ADAL" clId="{9096C6E9-9FF9-4E98-AB5E-D2986EBFFF39}" dt="2023-07-25T12:12:16.049" v="453"/>
        <pc:sldMkLst>
          <pc:docMk/>
          <pc:sldMk cId="2111589324" sldId="448"/>
        </pc:sldMkLst>
      </pc:sldChg>
      <pc:sldChg chg="add">
        <pc:chgData name="Ratcliff Joanne MT-UK" userId="886170e9-eaf4-419c-ae06-0b8453e3fe07" providerId="ADAL" clId="{9096C6E9-9FF9-4E98-AB5E-D2986EBFFF39}" dt="2023-07-25T12:12:16.049" v="453"/>
        <pc:sldMkLst>
          <pc:docMk/>
          <pc:sldMk cId="2983473543" sldId="449"/>
        </pc:sldMkLst>
      </pc:sldChg>
      <pc:sldChg chg="new del">
        <pc:chgData name="Ratcliff Joanne MT-UK" userId="886170e9-eaf4-419c-ae06-0b8453e3fe07" providerId="ADAL" clId="{9096C6E9-9FF9-4E98-AB5E-D2986EBFFF39}" dt="2023-07-25T12:12:20.228" v="455" actId="680"/>
        <pc:sldMkLst>
          <pc:docMk/>
          <pc:sldMk cId="125244239" sldId="450"/>
        </pc:sldMkLst>
      </pc:sldChg>
    </pc:docChg>
  </pc:docChgLst>
  <pc:docChgLst>
    <pc:chgData name="Ratcliff Joanne MT-UK" userId="S::joanne.ratcliff@mt.com::886170e9-eaf4-419c-ae06-0b8453e3fe07" providerId="AD" clId="Web-{7488A9F7-3BA8-F30A-F410-13FD039DD406}"/>
    <pc:docChg chg="modSld">
      <pc:chgData name="Ratcliff Joanne MT-UK" userId="S::joanne.ratcliff@mt.com::886170e9-eaf4-419c-ae06-0b8453e3fe07" providerId="AD" clId="Web-{7488A9F7-3BA8-F30A-F410-13FD039DD406}" dt="2023-06-21T10:36:43.624" v="7"/>
      <pc:docMkLst>
        <pc:docMk/>
      </pc:docMkLst>
      <pc:sldChg chg="modSp">
        <pc:chgData name="Ratcliff Joanne MT-UK" userId="S::joanne.ratcliff@mt.com::886170e9-eaf4-419c-ae06-0b8453e3fe07" providerId="AD" clId="Web-{7488A9F7-3BA8-F30A-F410-13FD039DD406}" dt="2023-06-21T10:36:43.624" v="7"/>
        <pc:sldMkLst>
          <pc:docMk/>
          <pc:sldMk cId="3208511482" sldId="380"/>
        </pc:sldMkLst>
        <pc:spChg chg="mod">
          <ac:chgData name="Ratcliff Joanne MT-UK" userId="S::joanne.ratcliff@mt.com::886170e9-eaf4-419c-ae06-0b8453e3fe07" providerId="AD" clId="Web-{7488A9F7-3BA8-F30A-F410-13FD039DD406}" dt="2023-06-21T10:36:15.810" v="1" actId="20577"/>
          <ac:spMkLst>
            <pc:docMk/>
            <pc:sldMk cId="3208511482" sldId="380"/>
            <ac:spMk id="9" creationId="{89427D8C-8BEB-273D-A295-9EB88D00585A}"/>
          </ac:spMkLst>
        </pc:spChg>
        <pc:spChg chg="mod">
          <ac:chgData name="Ratcliff Joanne MT-UK" userId="S::joanne.ratcliff@mt.com::886170e9-eaf4-419c-ae06-0b8453e3fe07" providerId="AD" clId="Web-{7488A9F7-3BA8-F30A-F410-13FD039DD406}" dt="2023-06-21T10:36:22.936" v="3" actId="20577"/>
          <ac:spMkLst>
            <pc:docMk/>
            <pc:sldMk cId="3208511482" sldId="380"/>
            <ac:spMk id="18" creationId="{00000000-0000-0000-0000-000000000000}"/>
          </ac:spMkLst>
        </pc:spChg>
        <pc:graphicFrameChg chg="mod modGraphic">
          <ac:chgData name="Ratcliff Joanne MT-UK" userId="S::joanne.ratcliff@mt.com::886170e9-eaf4-419c-ae06-0b8453e3fe07" providerId="AD" clId="Web-{7488A9F7-3BA8-F30A-F410-13FD039DD406}" dt="2023-06-21T10:36:43.624" v="7"/>
          <ac:graphicFrameMkLst>
            <pc:docMk/>
            <pc:sldMk cId="3208511482" sldId="380"/>
            <ac:graphicFrameMk id="7" creationId="{9DE3B706-35AF-9BCF-CDE0-F3A09FF386F3}"/>
          </ac:graphicFrameMkLst>
        </pc:graphicFrameChg>
      </pc:sldChg>
    </pc:docChg>
  </pc:docChgLst>
  <pc:docChgLst>
    <pc:chgData name="Ratcliff Joanne MT-UK" userId="S::joanne.ratcliff@mt.com::886170e9-eaf4-419c-ae06-0b8453e3fe07" providerId="AD" clId="Web-{7687FD55-B09C-4CC0-465D-A2E82BCFC3F1}"/>
    <pc:docChg chg="delSld modSld modSection">
      <pc:chgData name="Ratcliff Joanne MT-UK" userId="S::joanne.ratcliff@mt.com::886170e9-eaf4-419c-ae06-0b8453e3fe07" providerId="AD" clId="Web-{7687FD55-B09C-4CC0-465D-A2E82BCFC3F1}" dt="2023-08-16T09:03:05.821" v="39"/>
      <pc:docMkLst>
        <pc:docMk/>
      </pc:docMkLst>
      <pc:sldChg chg="modSp addCm">
        <pc:chgData name="Ratcliff Joanne MT-UK" userId="S::joanne.ratcliff@mt.com::886170e9-eaf4-419c-ae06-0b8453e3fe07" providerId="AD" clId="Web-{7687FD55-B09C-4CC0-465D-A2E82BCFC3F1}" dt="2023-08-16T08:36:27.212" v="8" actId="1076"/>
        <pc:sldMkLst>
          <pc:docMk/>
          <pc:sldMk cId="3208511482" sldId="380"/>
        </pc:sldMkLst>
        <pc:picChg chg="mod">
          <ac:chgData name="Ratcliff Joanne MT-UK" userId="S::joanne.ratcliff@mt.com::886170e9-eaf4-419c-ae06-0b8453e3fe07" providerId="AD" clId="Web-{7687FD55-B09C-4CC0-465D-A2E82BCFC3F1}" dt="2023-08-16T08:36:27.212" v="8" actId="1076"/>
          <ac:picMkLst>
            <pc:docMk/>
            <pc:sldMk cId="3208511482" sldId="380"/>
            <ac:picMk id="11" creationId="{5B2CEEB3-B99B-79A2-1F7C-26019534EDEC}"/>
          </ac:picMkLst>
        </pc:picChg>
      </pc:sldChg>
      <pc:sldChg chg="del">
        <pc:chgData name="Ratcliff Joanne MT-UK" userId="S::joanne.ratcliff@mt.com::886170e9-eaf4-419c-ae06-0b8453e3fe07" providerId="AD" clId="Web-{7687FD55-B09C-4CC0-465D-A2E82BCFC3F1}" dt="2023-08-16T08:34:20.757" v="0"/>
        <pc:sldMkLst>
          <pc:docMk/>
          <pc:sldMk cId="2249433143" sldId="388"/>
        </pc:sldMkLst>
      </pc:sldChg>
      <pc:sldChg chg="modSp modCm">
        <pc:chgData name="Ratcliff Joanne MT-UK" userId="S::joanne.ratcliff@mt.com::886170e9-eaf4-419c-ae06-0b8453e3fe07" providerId="AD" clId="Web-{7687FD55-B09C-4CC0-465D-A2E82BCFC3F1}" dt="2023-08-16T08:38:15.886" v="22"/>
        <pc:sldMkLst>
          <pc:docMk/>
          <pc:sldMk cId="3982042390" sldId="394"/>
        </pc:sldMkLst>
        <pc:spChg chg="mod">
          <ac:chgData name="Ratcliff Joanne MT-UK" userId="S::joanne.ratcliff@mt.com::886170e9-eaf4-419c-ae06-0b8453e3fe07" providerId="AD" clId="Web-{7687FD55-B09C-4CC0-465D-A2E82BCFC3F1}" dt="2023-08-16T08:38:09.386" v="21" actId="20577"/>
          <ac:spMkLst>
            <pc:docMk/>
            <pc:sldMk cId="3982042390" sldId="394"/>
            <ac:spMk id="13" creationId="{B2AE143E-788D-6C44-9C86-FE08B15C7269}"/>
          </ac:spMkLst>
        </pc:spChg>
      </pc:sldChg>
      <pc:sldChg chg="modCm">
        <pc:chgData name="Ratcliff Joanne MT-UK" userId="S::joanne.ratcliff@mt.com::886170e9-eaf4-419c-ae06-0b8453e3fe07" providerId="AD" clId="Web-{7687FD55-B09C-4CC0-465D-A2E82BCFC3F1}" dt="2023-08-16T09:03:05.821" v="39"/>
        <pc:sldMkLst>
          <pc:docMk/>
          <pc:sldMk cId="4266409221" sldId="438"/>
        </pc:sldMkLst>
      </pc:sldChg>
      <pc:sldChg chg="modSp modCm">
        <pc:chgData name="Ratcliff Joanne MT-UK" userId="S::joanne.ratcliff@mt.com::886170e9-eaf4-419c-ae06-0b8453e3fe07" providerId="AD" clId="Web-{7687FD55-B09C-4CC0-465D-A2E82BCFC3F1}" dt="2023-08-16T08:35:03.836" v="6" actId="20577"/>
        <pc:sldMkLst>
          <pc:docMk/>
          <pc:sldMk cId="682900574" sldId="442"/>
        </pc:sldMkLst>
        <pc:spChg chg="mod">
          <ac:chgData name="Ratcliff Joanne MT-UK" userId="S::joanne.ratcliff@mt.com::886170e9-eaf4-419c-ae06-0b8453e3fe07" providerId="AD" clId="Web-{7687FD55-B09C-4CC0-465D-A2E82BCFC3F1}" dt="2023-08-16T08:35:03.836" v="6" actId="20577"/>
          <ac:spMkLst>
            <pc:docMk/>
            <pc:sldMk cId="682900574" sldId="442"/>
            <ac:spMk id="13" creationId="{B2AE143E-788D-6C44-9C86-FE08B15C7269}"/>
          </ac:spMkLst>
        </pc:spChg>
      </pc:sldChg>
      <pc:sldChg chg="delSp modSp">
        <pc:chgData name="Ratcliff Joanne MT-UK" userId="S::joanne.ratcliff@mt.com::886170e9-eaf4-419c-ae06-0b8453e3fe07" providerId="AD" clId="Web-{7687FD55-B09C-4CC0-465D-A2E82BCFC3F1}" dt="2023-08-16T08:34:30.163" v="3"/>
        <pc:sldMkLst>
          <pc:docMk/>
          <pc:sldMk cId="2113796648" sldId="443"/>
        </pc:sldMkLst>
        <pc:graphicFrameChg chg="del mod modGraphic">
          <ac:chgData name="Ratcliff Joanne MT-UK" userId="S::joanne.ratcliff@mt.com::886170e9-eaf4-419c-ae06-0b8453e3fe07" providerId="AD" clId="Web-{7687FD55-B09C-4CC0-465D-A2E82BCFC3F1}" dt="2023-08-16T08:34:30.163" v="3"/>
          <ac:graphicFrameMkLst>
            <pc:docMk/>
            <pc:sldMk cId="2113796648" sldId="443"/>
            <ac:graphicFrameMk id="9" creationId="{41AB79B9-8AA4-C3AA-E40D-3F3C0495C752}"/>
          </ac:graphicFrameMkLst>
        </pc:graphicFrameChg>
      </pc:sldChg>
      <pc:sldChg chg="addCm">
        <pc:chgData name="Ratcliff Joanne MT-UK" userId="S::joanne.ratcliff@mt.com::886170e9-eaf4-419c-ae06-0b8453e3fe07" providerId="AD" clId="Web-{7687FD55-B09C-4CC0-465D-A2E82BCFC3F1}" dt="2023-08-16T08:50:20.713" v="38"/>
        <pc:sldMkLst>
          <pc:docMk/>
          <pc:sldMk cId="1118534440" sldId="450"/>
        </pc:sldMkLst>
      </pc:sldChg>
      <pc:sldChg chg="modSp modCm">
        <pc:chgData name="Ratcliff Joanne MT-UK" userId="S::joanne.ratcliff@mt.com::886170e9-eaf4-419c-ae06-0b8453e3fe07" providerId="AD" clId="Web-{7687FD55-B09C-4CC0-465D-A2E82BCFC3F1}" dt="2023-08-16T08:48:15.164" v="37" actId="20577"/>
        <pc:sldMkLst>
          <pc:docMk/>
          <pc:sldMk cId="3479974761" sldId="451"/>
        </pc:sldMkLst>
        <pc:spChg chg="mod">
          <ac:chgData name="Ratcliff Joanne MT-UK" userId="S::joanne.ratcliff@mt.com::886170e9-eaf4-419c-ae06-0b8453e3fe07" providerId="AD" clId="Web-{7687FD55-B09C-4CC0-465D-A2E82BCFC3F1}" dt="2023-08-16T08:48:15.164" v="37" actId="20577"/>
          <ac:spMkLst>
            <pc:docMk/>
            <pc:sldMk cId="3479974761" sldId="451"/>
            <ac:spMk id="14" creationId="{7CAB0E91-FA80-7B41-1F59-F2DFA4031758}"/>
          </ac:spMkLst>
        </pc:spChg>
        <pc:spChg chg="mod">
          <ac:chgData name="Ratcliff Joanne MT-UK" userId="S::joanne.ratcliff@mt.com::886170e9-eaf4-419c-ae06-0b8453e3fe07" providerId="AD" clId="Web-{7687FD55-B09C-4CC0-465D-A2E82BCFC3F1}" dt="2023-08-16T08:43:51.237" v="27" actId="20577"/>
          <ac:spMkLst>
            <pc:docMk/>
            <pc:sldMk cId="3479974761" sldId="451"/>
            <ac:spMk id="32" creationId="{F8B8756A-8CAF-03C6-2BF0-E72A8E0A0CB6}"/>
          </ac:spMkLst>
        </pc:spChg>
      </pc:sldChg>
    </pc:docChg>
  </pc:docChgLst>
  <pc:docChgLst>
    <pc:chgData name="Ratcliff Joanne MT-UK" userId="S::joanne.ratcliff@mt.com::886170e9-eaf4-419c-ae06-0b8453e3fe07" providerId="AD" clId="Web-{D372C446-9454-69D5-41DF-348957DB93E2}"/>
    <pc:docChg chg="modSld">
      <pc:chgData name="Ratcliff Joanne MT-UK" userId="S::joanne.ratcliff@mt.com::886170e9-eaf4-419c-ae06-0b8453e3fe07" providerId="AD" clId="Web-{D372C446-9454-69D5-41DF-348957DB93E2}" dt="2023-06-21T08:23:59.120" v="14"/>
      <pc:docMkLst>
        <pc:docMk/>
      </pc:docMkLst>
      <pc:sldChg chg="delCm">
        <pc:chgData name="Ratcliff Joanne MT-UK" userId="S::joanne.ratcliff@mt.com::886170e9-eaf4-419c-ae06-0b8453e3fe07" providerId="AD" clId="Web-{D372C446-9454-69D5-41DF-348957DB93E2}" dt="2023-06-21T08:18:06.451" v="0"/>
        <pc:sldMkLst>
          <pc:docMk/>
          <pc:sldMk cId="2717291343" sldId="358"/>
        </pc:sldMkLst>
      </pc:sldChg>
      <pc:sldChg chg="modSp">
        <pc:chgData name="Ratcliff Joanne MT-UK" userId="S::joanne.ratcliff@mt.com::886170e9-eaf4-419c-ae06-0b8453e3fe07" providerId="AD" clId="Web-{D372C446-9454-69D5-41DF-348957DB93E2}" dt="2023-06-21T08:23:59.120" v="14"/>
        <pc:sldMkLst>
          <pc:docMk/>
          <pc:sldMk cId="3208511482" sldId="380"/>
        </pc:sldMkLst>
        <pc:graphicFrameChg chg="mod modGraphic">
          <ac:chgData name="Ratcliff Joanne MT-UK" userId="S::joanne.ratcliff@mt.com::886170e9-eaf4-419c-ae06-0b8453e3fe07" providerId="AD" clId="Web-{D372C446-9454-69D5-41DF-348957DB93E2}" dt="2023-06-21T08:23:59.120" v="14"/>
          <ac:graphicFrameMkLst>
            <pc:docMk/>
            <pc:sldMk cId="3208511482" sldId="380"/>
            <ac:graphicFrameMk id="7" creationId="{9DE3B706-35AF-9BCF-CDE0-F3A09FF386F3}"/>
          </ac:graphicFrameMkLst>
        </pc:graphicFrameChg>
      </pc:sldChg>
    </pc:docChg>
  </pc:docChgLst>
  <pc:docChgLst>
    <pc:chgData name="Ratcliff Joanne MT-UK" userId="S::joanne.ratcliff@mt.com::886170e9-eaf4-419c-ae06-0b8453e3fe07" providerId="AD" clId="Web-{F50B0E8E-9FD0-58F9-4854-3EFB3A1AA44F}"/>
    <pc:docChg chg="addSld modSld sldOrd modSection">
      <pc:chgData name="Ratcliff Joanne MT-UK" userId="S::joanne.ratcliff@mt.com::886170e9-eaf4-419c-ae06-0b8453e3fe07" providerId="AD" clId="Web-{F50B0E8E-9FD0-58F9-4854-3EFB3A1AA44F}" dt="2023-06-27T11:22:21.159" v="59" actId="14100"/>
      <pc:docMkLst>
        <pc:docMk/>
      </pc:docMkLst>
      <pc:sldChg chg="addSp delSp modSp">
        <pc:chgData name="Ratcliff Joanne MT-UK" userId="S::joanne.ratcliff@mt.com::886170e9-eaf4-419c-ae06-0b8453e3fe07" providerId="AD" clId="Web-{F50B0E8E-9FD0-58F9-4854-3EFB3A1AA44F}" dt="2023-06-27T11:22:21.159" v="59" actId="14100"/>
        <pc:sldMkLst>
          <pc:docMk/>
          <pc:sldMk cId="825892469" sldId="436"/>
        </pc:sldMkLst>
        <pc:picChg chg="add del mod modCrop">
          <ac:chgData name="Ratcliff Joanne MT-UK" userId="S::joanne.ratcliff@mt.com::886170e9-eaf4-419c-ae06-0b8453e3fe07" providerId="AD" clId="Web-{F50B0E8E-9FD0-58F9-4854-3EFB3A1AA44F}" dt="2023-06-27T11:21:22.251" v="49"/>
          <ac:picMkLst>
            <pc:docMk/>
            <pc:sldMk cId="825892469" sldId="436"/>
            <ac:picMk id="2" creationId="{DD5D0D80-7FBB-B42A-42FA-CE28C3E813D4}"/>
          </ac:picMkLst>
        </pc:picChg>
        <pc:picChg chg="add mod modCrop">
          <ac:chgData name="Ratcliff Joanne MT-UK" userId="S::joanne.ratcliff@mt.com::886170e9-eaf4-419c-ae06-0b8453e3fe07" providerId="AD" clId="Web-{F50B0E8E-9FD0-58F9-4854-3EFB3A1AA44F}" dt="2023-06-27T11:22:21.159" v="59" actId="14100"/>
          <ac:picMkLst>
            <pc:docMk/>
            <pc:sldMk cId="825892469" sldId="436"/>
            <ac:picMk id="12" creationId="{24A5B33A-996B-73F7-4F11-C815E9026EE2}"/>
          </ac:picMkLst>
        </pc:picChg>
      </pc:sldChg>
      <pc:sldChg chg="mod modShow">
        <pc:chgData name="Ratcliff Joanne MT-UK" userId="S::joanne.ratcliff@mt.com::886170e9-eaf4-419c-ae06-0b8453e3fe07" providerId="AD" clId="Web-{F50B0E8E-9FD0-58F9-4854-3EFB3A1AA44F}" dt="2023-06-27T11:11:20.901" v="38"/>
        <pc:sldMkLst>
          <pc:docMk/>
          <pc:sldMk cId="1073486359" sldId="441"/>
        </pc:sldMkLst>
      </pc:sldChg>
      <pc:sldChg chg="delSp modSp add ord replId addCm">
        <pc:chgData name="Ratcliff Joanne MT-UK" userId="S::joanne.ratcliff@mt.com::886170e9-eaf4-419c-ae06-0b8453e3fe07" providerId="AD" clId="Web-{F50B0E8E-9FD0-58F9-4854-3EFB3A1AA44F}" dt="2023-06-27T11:13:35.421" v="41" actId="20577"/>
        <pc:sldMkLst>
          <pc:docMk/>
          <pc:sldMk cId="2113796648" sldId="443"/>
        </pc:sldMkLst>
        <pc:spChg chg="mod">
          <ac:chgData name="Ratcliff Joanne MT-UK" userId="S::joanne.ratcliff@mt.com::886170e9-eaf4-419c-ae06-0b8453e3fe07" providerId="AD" clId="Web-{F50B0E8E-9FD0-58F9-4854-3EFB3A1AA44F}" dt="2023-06-27T11:13:35.421" v="41" actId="20577"/>
          <ac:spMkLst>
            <pc:docMk/>
            <pc:sldMk cId="2113796648" sldId="443"/>
            <ac:spMk id="4" creationId="{B5D845F3-B57A-A6E7-F584-D36E54E5FC59}"/>
          </ac:spMkLst>
        </pc:spChg>
        <pc:spChg chg="mod">
          <ac:chgData name="Ratcliff Joanne MT-UK" userId="S::joanne.ratcliff@mt.com::886170e9-eaf4-419c-ae06-0b8453e3fe07" providerId="AD" clId="Web-{F50B0E8E-9FD0-58F9-4854-3EFB3A1AA44F}" dt="2023-06-27T11:10:45.446" v="24" actId="20577"/>
          <ac:spMkLst>
            <pc:docMk/>
            <pc:sldMk cId="2113796648" sldId="443"/>
            <ac:spMk id="5" creationId="{37156F44-06C0-7996-1A72-BBB320A32704}"/>
          </ac:spMkLst>
        </pc:spChg>
        <pc:spChg chg="mod">
          <ac:chgData name="Ratcliff Joanne MT-UK" userId="S::joanne.ratcliff@mt.com::886170e9-eaf4-419c-ae06-0b8453e3fe07" providerId="AD" clId="Web-{F50B0E8E-9FD0-58F9-4854-3EFB3A1AA44F}" dt="2023-06-27T11:11:09.838" v="35" actId="20577"/>
          <ac:spMkLst>
            <pc:docMk/>
            <pc:sldMk cId="2113796648" sldId="443"/>
            <ac:spMk id="6" creationId="{6C85D904-C672-3558-3D99-9905436044FB}"/>
          </ac:spMkLst>
        </pc:spChg>
        <pc:spChg chg="del">
          <ac:chgData name="Ratcliff Joanne MT-UK" userId="S::joanne.ratcliff@mt.com::886170e9-eaf4-419c-ae06-0b8453e3fe07" providerId="AD" clId="Web-{F50B0E8E-9FD0-58F9-4854-3EFB3A1AA44F}" dt="2023-06-27T11:11:14.354" v="36"/>
          <ac:spMkLst>
            <pc:docMk/>
            <pc:sldMk cId="2113796648" sldId="443"/>
            <ac:spMk id="8" creationId="{BB1ECB8E-2EE2-C16F-A482-0FEAD6D38BB8}"/>
          </ac:spMkLst>
        </pc:spChg>
      </pc:sldChg>
    </pc:docChg>
  </pc:docChgLst>
  <pc:docChgLst>
    <pc:chgData name="Ratcliff Joanne MT-UK" userId="S::joanne.ratcliff@mt.com::886170e9-eaf4-419c-ae06-0b8453e3fe07" providerId="AD" clId="Web-{5FC9D66F-0D57-8483-BEB6-364783A7149C}"/>
    <pc:docChg chg="modSld">
      <pc:chgData name="Ratcliff Joanne MT-UK" userId="S::joanne.ratcliff@mt.com::886170e9-eaf4-419c-ae06-0b8453e3fe07" providerId="AD" clId="Web-{5FC9D66F-0D57-8483-BEB6-364783A7149C}" dt="2023-09-06T14:55:46.228" v="0" actId="20577"/>
      <pc:docMkLst>
        <pc:docMk/>
      </pc:docMkLst>
      <pc:sldChg chg="modSp">
        <pc:chgData name="Ratcliff Joanne MT-UK" userId="S::joanne.ratcliff@mt.com::886170e9-eaf4-419c-ae06-0b8453e3fe07" providerId="AD" clId="Web-{5FC9D66F-0D57-8483-BEB6-364783A7149C}" dt="2023-09-06T14:55:46.228" v="0" actId="20577"/>
        <pc:sldMkLst>
          <pc:docMk/>
          <pc:sldMk cId="19806339" sldId="444"/>
        </pc:sldMkLst>
        <pc:spChg chg="mod">
          <ac:chgData name="Ratcliff Joanne MT-UK" userId="S::joanne.ratcliff@mt.com::886170e9-eaf4-419c-ae06-0b8453e3fe07" providerId="AD" clId="Web-{5FC9D66F-0D57-8483-BEB6-364783A7149C}" dt="2023-09-06T14:55:46.228" v="0" actId="20577"/>
          <ac:spMkLst>
            <pc:docMk/>
            <pc:sldMk cId="19806339" sldId="444"/>
            <ac:spMk id="23" creationId="{1B78AC30-5548-8E40-41BD-42E5EAE4ECF0}"/>
          </ac:spMkLst>
        </pc:spChg>
      </pc:sldChg>
    </pc:docChg>
  </pc:docChgLst>
  <pc:docChgLst>
    <pc:chgData name="Ratcliff Joanne MT-UK" userId="S::joanne.ratcliff@mt.com::886170e9-eaf4-419c-ae06-0b8453e3fe07" providerId="AD" clId="Web-{1826253D-97B7-D143-E86D-48C1B9A92BB2}"/>
    <pc:docChg chg="modSld">
      <pc:chgData name="Ratcliff Joanne MT-UK" userId="S::joanne.ratcliff@mt.com::886170e9-eaf4-419c-ae06-0b8453e3fe07" providerId="AD" clId="Web-{1826253D-97B7-D143-E86D-48C1B9A92BB2}" dt="2023-06-26T10:50:17.059" v="32"/>
      <pc:docMkLst>
        <pc:docMk/>
      </pc:docMkLst>
      <pc:sldChg chg="modSp">
        <pc:chgData name="Ratcliff Joanne MT-UK" userId="S::joanne.ratcliff@mt.com::886170e9-eaf4-419c-ae06-0b8453e3fe07" providerId="AD" clId="Web-{1826253D-97B7-D143-E86D-48C1B9A92BB2}" dt="2023-06-26T10:34:04.228" v="5" actId="20577"/>
        <pc:sldMkLst>
          <pc:docMk/>
          <pc:sldMk cId="2249433143" sldId="388"/>
        </pc:sldMkLst>
        <pc:spChg chg="mod">
          <ac:chgData name="Ratcliff Joanne MT-UK" userId="S::joanne.ratcliff@mt.com::886170e9-eaf4-419c-ae06-0b8453e3fe07" providerId="AD" clId="Web-{1826253D-97B7-D143-E86D-48C1B9A92BB2}" dt="2023-06-26T10:34:04.228" v="5" actId="20577"/>
          <ac:spMkLst>
            <pc:docMk/>
            <pc:sldMk cId="2249433143" sldId="388"/>
            <ac:spMk id="7" creationId="{00000000-0000-0000-0000-000000000000}"/>
          </ac:spMkLst>
        </pc:spChg>
      </pc:sldChg>
      <pc:sldChg chg="mod modShow">
        <pc:chgData name="Ratcliff Joanne MT-UK" userId="S::joanne.ratcliff@mt.com::886170e9-eaf4-419c-ae06-0b8453e3fe07" providerId="AD" clId="Web-{1826253D-97B7-D143-E86D-48C1B9A92BB2}" dt="2023-06-26T10:50:17.059" v="32"/>
        <pc:sldMkLst>
          <pc:docMk/>
          <pc:sldMk cId="3982042390" sldId="394"/>
        </pc:sldMkLst>
      </pc:sldChg>
      <pc:sldChg chg="modSp">
        <pc:chgData name="Ratcliff Joanne MT-UK" userId="S::joanne.ratcliff@mt.com::886170e9-eaf4-419c-ae06-0b8453e3fe07" providerId="AD" clId="Web-{1826253D-97B7-D143-E86D-48C1B9A92BB2}" dt="2023-06-26T10:49:37.386" v="31" actId="20577"/>
        <pc:sldMkLst>
          <pc:docMk/>
          <pc:sldMk cId="4266409221" sldId="438"/>
        </pc:sldMkLst>
        <pc:spChg chg="mod">
          <ac:chgData name="Ratcliff Joanne MT-UK" userId="S::joanne.ratcliff@mt.com::886170e9-eaf4-419c-ae06-0b8453e3fe07" providerId="AD" clId="Web-{1826253D-97B7-D143-E86D-48C1B9A92BB2}" dt="2023-06-26T10:48:34.743" v="14" actId="20577"/>
          <ac:spMkLst>
            <pc:docMk/>
            <pc:sldMk cId="4266409221" sldId="438"/>
            <ac:spMk id="8" creationId="{7B2B9F75-0BD3-B2F0-AC5E-B0A7D750D3E4}"/>
          </ac:spMkLst>
        </pc:spChg>
        <pc:spChg chg="mod">
          <ac:chgData name="Ratcliff Joanne MT-UK" userId="S::joanne.ratcliff@mt.com::886170e9-eaf4-419c-ae06-0b8453e3fe07" providerId="AD" clId="Web-{1826253D-97B7-D143-E86D-48C1B9A92BB2}" dt="2023-06-26T10:49:37.386" v="31" actId="20577"/>
          <ac:spMkLst>
            <pc:docMk/>
            <pc:sldMk cId="4266409221" sldId="438"/>
            <ac:spMk id="9" creationId="{BE482858-FF7F-B8DC-9C05-1B1D226D307B}"/>
          </ac:spMkLst>
        </pc:spChg>
        <pc:spChg chg="mod">
          <ac:chgData name="Ratcliff Joanne MT-UK" userId="S::joanne.ratcliff@mt.com::886170e9-eaf4-419c-ae06-0b8453e3fe07" providerId="AD" clId="Web-{1826253D-97B7-D143-E86D-48C1B9A92BB2}" dt="2023-06-26T10:49:16.698" v="22" actId="20577"/>
          <ac:spMkLst>
            <pc:docMk/>
            <pc:sldMk cId="4266409221" sldId="438"/>
            <ac:spMk id="10" creationId="{32973BF4-B32F-DB1B-C127-872E70E234F2}"/>
          </ac:spMkLst>
        </pc:spChg>
        <pc:spChg chg="mod">
          <ac:chgData name="Ratcliff Joanne MT-UK" userId="S::joanne.ratcliff@mt.com::886170e9-eaf4-419c-ae06-0b8453e3fe07" providerId="AD" clId="Web-{1826253D-97B7-D143-E86D-48C1B9A92BB2}" dt="2023-06-26T10:49:23.010" v="24" actId="20577"/>
          <ac:spMkLst>
            <pc:docMk/>
            <pc:sldMk cId="4266409221" sldId="438"/>
            <ac:spMk id="11" creationId="{7A1B0AAA-F7CE-CFBA-3937-0C6DC09CD3C3}"/>
          </ac:spMkLst>
        </pc:spChg>
        <pc:spChg chg="mod">
          <ac:chgData name="Ratcliff Joanne MT-UK" userId="S::joanne.ratcliff@mt.com::886170e9-eaf4-419c-ae06-0b8453e3fe07" providerId="AD" clId="Web-{1826253D-97B7-D143-E86D-48C1B9A92BB2}" dt="2023-06-26T10:48:06.054" v="10" actId="20577"/>
          <ac:spMkLst>
            <pc:docMk/>
            <pc:sldMk cId="4266409221" sldId="438"/>
            <ac:spMk id="13" creationId="{00000000-0000-0000-0000-000000000000}"/>
          </ac:spMkLst>
        </pc:spChg>
        <pc:spChg chg="mod">
          <ac:chgData name="Ratcliff Joanne MT-UK" userId="S::joanne.ratcliff@mt.com::886170e9-eaf4-419c-ae06-0b8453e3fe07" providerId="AD" clId="Web-{1826253D-97B7-D143-E86D-48C1B9A92BB2}" dt="2023-06-26T10:48:21.102" v="12" actId="20577"/>
          <ac:spMkLst>
            <pc:docMk/>
            <pc:sldMk cId="4266409221" sldId="438"/>
            <ac:spMk id="14" creationId="{00000000-0000-0000-0000-000000000000}"/>
          </ac:spMkLst>
        </pc:spChg>
        <pc:spChg chg="mod">
          <ac:chgData name="Ratcliff Joanne MT-UK" userId="S::joanne.ratcliff@mt.com::886170e9-eaf4-419c-ae06-0b8453e3fe07" providerId="AD" clId="Web-{1826253D-97B7-D143-E86D-48C1B9A92BB2}" dt="2023-06-26T10:49:11.682" v="20" actId="20577"/>
          <ac:spMkLst>
            <pc:docMk/>
            <pc:sldMk cId="4266409221" sldId="438"/>
            <ac:spMk id="15" creationId="{00000000-0000-0000-0000-000000000000}"/>
          </ac:spMkLst>
        </pc:spChg>
      </pc:sldChg>
      <pc:sldChg chg="modSp">
        <pc:chgData name="Ratcliff Joanne MT-UK" userId="S::joanne.ratcliff@mt.com::886170e9-eaf4-419c-ae06-0b8453e3fe07" providerId="AD" clId="Web-{1826253D-97B7-D143-E86D-48C1B9A92BB2}" dt="2023-06-26T10:47:15.084" v="8" actId="1076"/>
        <pc:sldMkLst>
          <pc:docMk/>
          <pc:sldMk cId="682900574" sldId="442"/>
        </pc:sldMkLst>
        <pc:picChg chg="mod">
          <ac:chgData name="Ratcliff Joanne MT-UK" userId="S::joanne.ratcliff@mt.com::886170e9-eaf4-419c-ae06-0b8453e3fe07" providerId="AD" clId="Web-{1826253D-97B7-D143-E86D-48C1B9A92BB2}" dt="2023-06-26T10:47:15.084" v="8" actId="1076"/>
          <ac:picMkLst>
            <pc:docMk/>
            <pc:sldMk cId="682900574" sldId="442"/>
            <ac:picMk id="3" creationId="{C443BB8D-8B29-AB5A-12BF-B4C6548889D9}"/>
          </ac:picMkLst>
        </pc:picChg>
      </pc:sldChg>
    </pc:docChg>
  </pc:docChgLst>
  <pc:docChgLst>
    <pc:chgData name="Athavale Rohini MTII-GF" userId="S::rohini.athavale@mt.com::820795c7-bb85-48a3-ab37-8018e60d26da" providerId="AD" clId="Web-{C814BA15-C0B7-46B2-94C9-BA3C1F5DC9B3}"/>
    <pc:docChg chg="mod">
      <pc:chgData name="Athavale Rohini MTII-GF" userId="S::rohini.athavale@mt.com::820795c7-bb85-48a3-ab37-8018e60d26da" providerId="AD" clId="Web-{C814BA15-C0B7-46B2-94C9-BA3C1F5DC9B3}" dt="2023-09-06T12:02:23.222" v="4"/>
      <pc:docMkLst>
        <pc:docMk/>
      </pc:docMkLst>
      <pc:sldChg chg="addCm">
        <pc:chgData name="Athavale Rohini MTII-GF" userId="S::rohini.athavale@mt.com::820795c7-bb85-48a3-ab37-8018e60d26da" providerId="AD" clId="Web-{C814BA15-C0B7-46B2-94C9-BA3C1F5DC9B3}" dt="2023-09-06T12:02:23.222" v="4"/>
        <pc:sldMkLst>
          <pc:docMk/>
          <pc:sldMk cId="15024719" sldId="458"/>
        </pc:sldMkLst>
      </pc:sldChg>
      <pc:sldChg chg="addCm">
        <pc:chgData name="Athavale Rohini MTII-GF" userId="S::rohini.athavale@mt.com::820795c7-bb85-48a3-ab37-8018e60d26da" providerId="AD" clId="Web-{C814BA15-C0B7-46B2-94C9-BA3C1F5DC9B3}" dt="2023-09-06T11:55:32.660" v="1"/>
        <pc:sldMkLst>
          <pc:docMk/>
          <pc:sldMk cId="3084165630" sldId="463"/>
        </pc:sldMkLst>
      </pc:sldChg>
    </pc:docChg>
  </pc:docChgLst>
  <pc:docChgLst>
    <pc:chgData name="Hadis Usriansyah LabTec" userId="S::usriansyah.hadis@mt.com::ce0cd121-3b8a-404d-9d43-673181377b7b" providerId="AD" clId="Web-{0B2C50F3-BE7E-8B61-361E-A8F8689CD312}"/>
    <pc:docChg chg="sldOrd modSection">
      <pc:chgData name="Hadis Usriansyah LabTec" userId="S::usriansyah.hadis@mt.com::ce0cd121-3b8a-404d-9d43-673181377b7b" providerId="AD" clId="Web-{0B2C50F3-BE7E-8B61-361E-A8F8689CD312}" dt="2023-08-11T07:17:59.208" v="0"/>
      <pc:docMkLst>
        <pc:docMk/>
      </pc:docMkLst>
      <pc:sldChg chg="ord">
        <pc:chgData name="Hadis Usriansyah LabTec" userId="S::usriansyah.hadis@mt.com::ce0cd121-3b8a-404d-9d43-673181377b7b" providerId="AD" clId="Web-{0B2C50F3-BE7E-8B61-361E-A8F8689CD312}" dt="2023-08-11T07:17:59.208" v="0"/>
        <pc:sldMkLst>
          <pc:docMk/>
          <pc:sldMk cId="4266409221" sldId="438"/>
        </pc:sldMkLst>
      </pc:sldChg>
    </pc:docChg>
  </pc:docChgLst>
  <pc:docChgLst>
    <pc:chgData name="Ratcliff Joanne MT-UK" userId="S::joanne.ratcliff@mt.com::886170e9-eaf4-419c-ae06-0b8453e3fe07" providerId="AD" clId="Web-{A81A7CC1-1843-119A-8E97-3050ABA7EF8B}"/>
    <pc:docChg chg="addSld delSld modSld sldOrd delSection modSection">
      <pc:chgData name="Ratcliff Joanne MT-UK" userId="S::joanne.ratcliff@mt.com::886170e9-eaf4-419c-ae06-0b8453e3fe07" providerId="AD" clId="Web-{A81A7CC1-1843-119A-8E97-3050ABA7EF8B}" dt="2023-07-12T15:46:23.169" v="105"/>
      <pc:docMkLst>
        <pc:docMk/>
      </pc:docMkLst>
      <pc:sldChg chg="del">
        <pc:chgData name="Ratcliff Joanne MT-UK" userId="S::joanne.ratcliff@mt.com::886170e9-eaf4-419c-ae06-0b8453e3fe07" providerId="AD" clId="Web-{A81A7CC1-1843-119A-8E97-3050ABA7EF8B}" dt="2023-07-12T10:01:58.396" v="81"/>
        <pc:sldMkLst>
          <pc:docMk/>
          <pc:sldMk cId="2717291343" sldId="358"/>
        </pc:sldMkLst>
      </pc:sldChg>
      <pc:sldChg chg="addSp modSp addCm">
        <pc:chgData name="Ratcliff Joanne MT-UK" userId="S::joanne.ratcliff@mt.com::886170e9-eaf4-419c-ae06-0b8453e3fe07" providerId="AD" clId="Web-{A81A7CC1-1843-119A-8E97-3050ABA7EF8B}" dt="2023-07-12T15:39:31.810" v="87" actId="1076"/>
        <pc:sldMkLst>
          <pc:docMk/>
          <pc:sldMk cId="3208511482" sldId="380"/>
        </pc:sldMkLst>
        <pc:picChg chg="add mod">
          <ac:chgData name="Ratcliff Joanne MT-UK" userId="S::joanne.ratcliff@mt.com::886170e9-eaf4-419c-ae06-0b8453e3fe07" providerId="AD" clId="Web-{A81A7CC1-1843-119A-8E97-3050ABA7EF8B}" dt="2023-07-12T15:39:31.810" v="87" actId="1076"/>
          <ac:picMkLst>
            <pc:docMk/>
            <pc:sldMk cId="3208511482" sldId="380"/>
            <ac:picMk id="11" creationId="{5B2CEEB3-B99B-79A2-1F7C-26019534EDEC}"/>
          </ac:picMkLst>
        </pc:picChg>
      </pc:sldChg>
      <pc:sldChg chg="addSp delSp modSp mod modShow addCm modCm">
        <pc:chgData name="Ratcliff Joanne MT-UK" userId="S::joanne.ratcliff@mt.com::886170e9-eaf4-419c-ae06-0b8453e3fe07" providerId="AD" clId="Web-{A81A7CC1-1843-119A-8E97-3050ABA7EF8B}" dt="2023-07-12T15:46:23.169" v="105"/>
        <pc:sldMkLst>
          <pc:docMk/>
          <pc:sldMk cId="3982042390" sldId="394"/>
        </pc:sldMkLst>
        <pc:spChg chg="mod">
          <ac:chgData name="Ratcliff Joanne MT-UK" userId="S::joanne.ratcliff@mt.com::886170e9-eaf4-419c-ae06-0b8453e3fe07" providerId="AD" clId="Web-{A81A7CC1-1843-119A-8E97-3050ABA7EF8B}" dt="2023-07-12T09:41:06.622" v="7" actId="20577"/>
          <ac:spMkLst>
            <pc:docMk/>
            <pc:sldMk cId="3982042390" sldId="394"/>
            <ac:spMk id="13" creationId="{B2AE143E-788D-6C44-9C86-FE08B15C7269}"/>
          </ac:spMkLst>
        </pc:spChg>
        <pc:picChg chg="add mod">
          <ac:chgData name="Ratcliff Joanne MT-UK" userId="S::joanne.ratcliff@mt.com::886170e9-eaf4-419c-ae06-0b8453e3fe07" providerId="AD" clId="Web-{A81A7CC1-1843-119A-8E97-3050ABA7EF8B}" dt="2023-07-12T15:41:34.502" v="96" actId="1076"/>
          <ac:picMkLst>
            <pc:docMk/>
            <pc:sldMk cId="3982042390" sldId="394"/>
            <ac:picMk id="3" creationId="{4CD6722F-AF92-AB79-5268-8CEDB064A57C}"/>
          </ac:picMkLst>
        </pc:picChg>
        <pc:picChg chg="del">
          <ac:chgData name="Ratcliff Joanne MT-UK" userId="S::joanne.ratcliff@mt.com::886170e9-eaf4-419c-ae06-0b8453e3fe07" providerId="AD" clId="Web-{A81A7CC1-1843-119A-8E97-3050ABA7EF8B}" dt="2023-07-12T15:40:32.437" v="89"/>
          <ac:picMkLst>
            <pc:docMk/>
            <pc:sldMk cId="3982042390" sldId="394"/>
            <ac:picMk id="5" creationId="{31211BC2-8008-0BF2-A97D-CC4D5A11C45B}"/>
          </ac:picMkLst>
        </pc:picChg>
        <pc:picChg chg="add mod">
          <ac:chgData name="Ratcliff Joanne MT-UK" userId="S::joanne.ratcliff@mt.com::886170e9-eaf4-419c-ae06-0b8453e3fe07" providerId="AD" clId="Web-{A81A7CC1-1843-119A-8E97-3050ABA7EF8B}" dt="2023-07-12T15:41:36.080" v="97" actId="1076"/>
          <ac:picMkLst>
            <pc:docMk/>
            <pc:sldMk cId="3982042390" sldId="394"/>
            <ac:picMk id="9" creationId="{4A94EDE7-7BCA-8C89-4070-B60582253FC4}"/>
          </ac:picMkLst>
        </pc:picChg>
        <pc:picChg chg="add mod">
          <ac:chgData name="Ratcliff Joanne MT-UK" userId="S::joanne.ratcliff@mt.com::886170e9-eaf4-419c-ae06-0b8453e3fe07" providerId="AD" clId="Web-{A81A7CC1-1843-119A-8E97-3050ABA7EF8B}" dt="2023-07-12T15:41:37.752" v="98" actId="1076"/>
          <ac:picMkLst>
            <pc:docMk/>
            <pc:sldMk cId="3982042390" sldId="394"/>
            <ac:picMk id="10" creationId="{825C999B-8F8E-1208-6595-C1075BAD2D51}"/>
          </ac:picMkLst>
        </pc:picChg>
        <pc:picChg chg="add mod">
          <ac:chgData name="Ratcliff Joanne MT-UK" userId="S::joanne.ratcliff@mt.com::886170e9-eaf4-419c-ae06-0b8453e3fe07" providerId="AD" clId="Web-{A81A7CC1-1843-119A-8E97-3050ABA7EF8B}" dt="2023-07-12T15:42:17.723" v="101" actId="1076"/>
          <ac:picMkLst>
            <pc:docMk/>
            <pc:sldMk cId="3982042390" sldId="394"/>
            <ac:picMk id="11" creationId="{8445477C-B43F-2C76-08E5-08783E404656}"/>
          </ac:picMkLst>
        </pc:picChg>
      </pc:sldChg>
      <pc:sldChg chg="addSp delSp modSp addCm modCm">
        <pc:chgData name="Ratcliff Joanne MT-UK" userId="S::joanne.ratcliff@mt.com::886170e9-eaf4-419c-ae06-0b8453e3fe07" providerId="AD" clId="Web-{A81A7CC1-1843-119A-8E97-3050ABA7EF8B}" dt="2023-07-12T09:57:03.157" v="31"/>
        <pc:sldMkLst>
          <pc:docMk/>
          <pc:sldMk cId="4266409221" sldId="438"/>
        </pc:sldMkLst>
        <pc:spChg chg="mod">
          <ac:chgData name="Ratcliff Joanne MT-UK" userId="S::joanne.ratcliff@mt.com::886170e9-eaf4-419c-ae06-0b8453e3fe07" providerId="AD" clId="Web-{A81A7CC1-1843-119A-8E97-3050ABA7EF8B}" dt="2023-07-12T09:54:31.240" v="23" actId="20577"/>
          <ac:spMkLst>
            <pc:docMk/>
            <pc:sldMk cId="4266409221" sldId="438"/>
            <ac:spMk id="2" creationId="{00000000-0000-0000-0000-000000000000}"/>
          </ac:spMkLst>
        </pc:spChg>
        <pc:spChg chg="mod">
          <ac:chgData name="Ratcliff Joanne MT-UK" userId="S::joanne.ratcliff@mt.com::886170e9-eaf4-419c-ae06-0b8453e3fe07" providerId="AD" clId="Web-{A81A7CC1-1843-119A-8E97-3050ABA7EF8B}" dt="2023-07-12T09:42:53.677" v="15" actId="20577"/>
          <ac:spMkLst>
            <pc:docMk/>
            <pc:sldMk cId="4266409221" sldId="438"/>
            <ac:spMk id="8" creationId="{7B2B9F75-0BD3-B2F0-AC5E-B0A7D750D3E4}"/>
          </ac:spMkLst>
        </pc:spChg>
        <pc:spChg chg="mod">
          <ac:chgData name="Ratcliff Joanne MT-UK" userId="S::joanne.ratcliff@mt.com::886170e9-eaf4-419c-ae06-0b8453e3fe07" providerId="AD" clId="Web-{A81A7CC1-1843-119A-8E97-3050ABA7EF8B}" dt="2023-07-12T09:54:49.116" v="28" actId="20577"/>
          <ac:spMkLst>
            <pc:docMk/>
            <pc:sldMk cId="4266409221" sldId="438"/>
            <ac:spMk id="11" creationId="{7A1B0AAA-F7CE-CFBA-3937-0C6DC09CD3C3}"/>
          </ac:spMkLst>
        </pc:spChg>
        <pc:picChg chg="add del mod">
          <ac:chgData name="Ratcliff Joanne MT-UK" userId="S::joanne.ratcliff@mt.com::886170e9-eaf4-419c-ae06-0b8453e3fe07" providerId="AD" clId="Web-{A81A7CC1-1843-119A-8E97-3050ABA7EF8B}" dt="2023-07-12T09:50:55.897" v="20"/>
          <ac:picMkLst>
            <pc:docMk/>
            <pc:sldMk cId="4266409221" sldId="438"/>
            <ac:picMk id="5" creationId="{550326B8-C597-A9DB-C72D-8008BA39573F}"/>
          </ac:picMkLst>
        </pc:picChg>
        <pc:picChg chg="mod">
          <ac:chgData name="Ratcliff Joanne MT-UK" userId="S::joanne.ratcliff@mt.com::886170e9-eaf4-419c-ae06-0b8453e3fe07" providerId="AD" clId="Web-{A81A7CC1-1843-119A-8E97-3050ABA7EF8B}" dt="2023-07-12T09:56:56.469" v="30"/>
          <ac:picMkLst>
            <pc:docMk/>
            <pc:sldMk cId="4266409221" sldId="438"/>
            <ac:picMk id="6" creationId="{4EA901E9-4329-C4CA-BDC1-F7248373D6C4}"/>
          </ac:picMkLst>
        </pc:picChg>
        <pc:picChg chg="mod">
          <ac:chgData name="Ratcliff Joanne MT-UK" userId="S::joanne.ratcliff@mt.com::886170e9-eaf4-419c-ae06-0b8453e3fe07" providerId="AD" clId="Web-{A81A7CC1-1843-119A-8E97-3050ABA7EF8B}" dt="2023-07-12T09:43:06.646" v="16"/>
          <ac:picMkLst>
            <pc:docMk/>
            <pc:sldMk cId="4266409221" sldId="438"/>
            <ac:picMk id="7" creationId="{08265F0F-640A-8E49-D99A-CB9DE6F11667}"/>
          </ac:picMkLst>
        </pc:picChg>
        <pc:picChg chg="add del mod">
          <ac:chgData name="Ratcliff Joanne MT-UK" userId="S::joanne.ratcliff@mt.com::886170e9-eaf4-419c-ae06-0b8453e3fe07" providerId="AD" clId="Web-{A81A7CC1-1843-119A-8E97-3050ABA7EF8B}" dt="2023-07-12T09:54:42.366" v="27"/>
          <ac:picMkLst>
            <pc:docMk/>
            <pc:sldMk cId="4266409221" sldId="438"/>
            <ac:picMk id="19" creationId="{B4EA1C29-F101-618B-B628-38071AF1A7C8}"/>
          </ac:picMkLst>
        </pc:picChg>
        <pc:cxnChg chg="mod">
          <ac:chgData name="Ratcliff Joanne MT-UK" userId="S::joanne.ratcliff@mt.com::886170e9-eaf4-419c-ae06-0b8453e3fe07" providerId="AD" clId="Web-{A81A7CC1-1843-119A-8E97-3050ABA7EF8B}" dt="2023-07-12T09:54:40.413" v="26" actId="14100"/>
          <ac:cxnSpMkLst>
            <pc:docMk/>
            <pc:sldMk cId="4266409221" sldId="438"/>
            <ac:cxnSpMk id="23" creationId="{62A34642-4471-6E88-3D2A-B06053B1DA1C}"/>
          </ac:cxnSpMkLst>
        </pc:cxnChg>
      </pc:sldChg>
      <pc:sldChg chg="addSp modSp addCm">
        <pc:chgData name="Ratcliff Joanne MT-UK" userId="S::joanne.ratcliff@mt.com::886170e9-eaf4-419c-ae06-0b8453e3fe07" providerId="AD" clId="Web-{A81A7CC1-1843-119A-8E97-3050ABA7EF8B}" dt="2023-07-12T15:44:56.963" v="104"/>
        <pc:sldMkLst>
          <pc:docMk/>
          <pc:sldMk cId="682900574" sldId="442"/>
        </pc:sldMkLst>
        <pc:picChg chg="add mod">
          <ac:chgData name="Ratcliff Joanne MT-UK" userId="S::joanne.ratcliff@mt.com::886170e9-eaf4-419c-ae06-0b8453e3fe07" providerId="AD" clId="Web-{A81A7CC1-1843-119A-8E97-3050ABA7EF8B}" dt="2023-07-12T15:42:45.161" v="103" actId="1076"/>
          <ac:picMkLst>
            <pc:docMk/>
            <pc:sldMk cId="682900574" sldId="442"/>
            <ac:picMk id="5" creationId="{B8BBA07D-26B5-E7F1-6592-45F82B147A35}"/>
          </ac:picMkLst>
        </pc:picChg>
      </pc:sldChg>
      <pc:sldChg chg="modCm">
        <pc:chgData name="Ratcliff Joanne MT-UK" userId="S::joanne.ratcliff@mt.com::886170e9-eaf4-419c-ae06-0b8453e3fe07" providerId="AD" clId="Web-{A81A7CC1-1843-119A-8E97-3050ABA7EF8B}" dt="2023-07-12T09:40:20.103" v="0"/>
        <pc:sldMkLst>
          <pc:docMk/>
          <pc:sldMk cId="2113796648" sldId="443"/>
        </pc:sldMkLst>
      </pc:sldChg>
      <pc:sldChg chg="del">
        <pc:chgData name="Ratcliff Joanne MT-UK" userId="S::joanne.ratcliff@mt.com::886170e9-eaf4-419c-ae06-0b8453e3fe07" providerId="AD" clId="Web-{A81A7CC1-1843-119A-8E97-3050ABA7EF8B}" dt="2023-07-12T09:57:11.407" v="32"/>
        <pc:sldMkLst>
          <pc:docMk/>
          <pc:sldMk cId="2844340898" sldId="445"/>
        </pc:sldMkLst>
      </pc:sldChg>
      <pc:sldChg chg="modSp mod modShow">
        <pc:chgData name="Ratcliff Joanne MT-UK" userId="S::joanne.ratcliff@mt.com::886170e9-eaf4-419c-ae06-0b8453e3fe07" providerId="AD" clId="Web-{A81A7CC1-1843-119A-8E97-3050ABA7EF8B}" dt="2023-07-12T09:57:19.877" v="33" actId="20577"/>
        <pc:sldMkLst>
          <pc:docMk/>
          <pc:sldMk cId="2779474395" sldId="446"/>
        </pc:sldMkLst>
        <pc:spChg chg="mod">
          <ac:chgData name="Ratcliff Joanne MT-UK" userId="S::joanne.ratcliff@mt.com::886170e9-eaf4-419c-ae06-0b8453e3fe07" providerId="AD" clId="Web-{A81A7CC1-1843-119A-8E97-3050ABA7EF8B}" dt="2023-07-12T09:57:19.877" v="33" actId="20577"/>
          <ac:spMkLst>
            <pc:docMk/>
            <pc:sldMk cId="2779474395" sldId="446"/>
            <ac:spMk id="11" creationId="{7A1B0AAA-F7CE-CFBA-3937-0C6DC09CD3C3}"/>
          </ac:spMkLst>
        </pc:spChg>
      </pc:sldChg>
      <pc:sldChg chg="addSp delSp modSp ord modCm">
        <pc:chgData name="Ratcliff Joanne MT-UK" userId="S::joanne.ratcliff@mt.com::886170e9-eaf4-419c-ae06-0b8453e3fe07" providerId="AD" clId="Web-{A81A7CC1-1843-119A-8E97-3050ABA7EF8B}" dt="2023-07-12T10:01:32.707" v="80"/>
        <pc:sldMkLst>
          <pc:docMk/>
          <pc:sldMk cId="2298900074" sldId="447"/>
        </pc:sldMkLst>
        <pc:graphicFrameChg chg="mod modGraphic">
          <ac:chgData name="Ratcliff Joanne MT-UK" userId="S::joanne.ratcliff@mt.com::886170e9-eaf4-419c-ae06-0b8453e3fe07" providerId="AD" clId="Web-{A81A7CC1-1843-119A-8E97-3050ABA7EF8B}" dt="2023-07-12T10:01:12.643" v="79"/>
          <ac:graphicFrameMkLst>
            <pc:docMk/>
            <pc:sldMk cId="2298900074" sldId="447"/>
            <ac:graphicFrameMk id="28" creationId="{00000000-0000-0000-0000-000000000000}"/>
          </ac:graphicFrameMkLst>
        </pc:graphicFrameChg>
        <pc:picChg chg="add del mod">
          <ac:chgData name="Ratcliff Joanne MT-UK" userId="S::joanne.ratcliff@mt.com::886170e9-eaf4-419c-ae06-0b8453e3fe07" providerId="AD" clId="Web-{A81A7CC1-1843-119A-8E97-3050ABA7EF8B}" dt="2023-07-12T10:01:32.707" v="80"/>
          <ac:picMkLst>
            <pc:docMk/>
            <pc:sldMk cId="2298900074" sldId="447"/>
            <ac:picMk id="3" creationId="{CEC83D36-29CE-1E90-1EE5-D6D9DA7E1F12}"/>
          </ac:picMkLst>
        </pc:picChg>
      </pc:sldChg>
      <pc:sldChg chg="add del replId">
        <pc:chgData name="Ratcliff Joanne MT-UK" userId="S::joanne.ratcliff@mt.com::886170e9-eaf4-419c-ae06-0b8453e3fe07" providerId="AD" clId="Web-{A81A7CC1-1843-119A-8E97-3050ABA7EF8B}" dt="2023-07-12T09:41:48.485" v="10"/>
        <pc:sldMkLst>
          <pc:docMk/>
          <pc:sldMk cId="776662349" sldId="448"/>
        </pc:sldMkLst>
      </pc:sldChg>
    </pc:docChg>
  </pc:docChgLst>
  <pc:docChgLst>
    <pc:chgData name="Ratcliff Joanne MT-UK" userId="886170e9-eaf4-419c-ae06-0b8453e3fe07" providerId="ADAL" clId="{B5E0326D-FEBD-4E2E-BA6E-75A0612200E4}"/>
    <pc:docChg chg="delSld modSection">
      <pc:chgData name="Ratcliff Joanne MT-UK" userId="886170e9-eaf4-419c-ae06-0b8453e3fe07" providerId="ADAL" clId="{B5E0326D-FEBD-4E2E-BA6E-75A0612200E4}" dt="2023-08-30T15:39:50.906" v="10" actId="47"/>
      <pc:docMkLst>
        <pc:docMk/>
      </pc:docMkLst>
      <pc:sldChg chg="delCm modCm">
        <pc:chgData name="Ratcliff Joanne MT-UK" userId="886170e9-eaf4-419c-ae06-0b8453e3fe07" providerId="ADAL" clId="{B5E0326D-FEBD-4E2E-BA6E-75A0612200E4}" dt="2023-08-30T15:39:41.085" v="9"/>
        <pc:sldMkLst>
          <pc:docMk/>
          <pc:sldMk cId="3982042390" sldId="394"/>
        </pc:sldMkLst>
      </pc:sldChg>
      <pc:sldChg chg="delCm">
        <pc:chgData name="Ratcliff Joanne MT-UK" userId="886170e9-eaf4-419c-ae06-0b8453e3fe07" providerId="ADAL" clId="{B5E0326D-FEBD-4E2E-BA6E-75A0612200E4}" dt="2023-08-30T15:39:26.539" v="2"/>
        <pc:sldMkLst>
          <pc:docMk/>
          <pc:sldMk cId="682900574" sldId="442"/>
        </pc:sldMkLst>
      </pc:sldChg>
      <pc:sldChg chg="del">
        <pc:chgData name="Ratcliff Joanne MT-UK" userId="886170e9-eaf4-419c-ae06-0b8453e3fe07" providerId="ADAL" clId="{B5E0326D-FEBD-4E2E-BA6E-75A0612200E4}" dt="2023-08-30T15:39:50.906" v="10" actId="47"/>
        <pc:sldMkLst>
          <pc:docMk/>
          <pc:sldMk cId="4218424398" sldId="457"/>
        </pc:sldMkLst>
      </pc:sldChg>
    </pc:docChg>
  </pc:docChgLst>
  <pc:docChgLst>
    <pc:chgData name="Athavale Rohini MTII-GF" userId="S::rohini.athavale@mt.com::820795c7-bb85-48a3-ab37-8018e60d26da" providerId="AD" clId="Web-{45AF07F7-BFFC-42CE-9A70-AD00A20C4EBD}"/>
    <pc:docChg chg="">
      <pc:chgData name="Athavale Rohini MTII-GF" userId="S::rohini.athavale@mt.com::820795c7-bb85-48a3-ab37-8018e60d26da" providerId="AD" clId="Web-{45AF07F7-BFFC-42CE-9A70-AD00A20C4EBD}" dt="2023-09-07T07:51:45.061" v="0"/>
      <pc:docMkLst>
        <pc:docMk/>
      </pc:docMkLst>
      <pc:sldChg chg="delCm">
        <pc:chgData name="Athavale Rohini MTII-GF" userId="S::rohini.athavale@mt.com::820795c7-bb85-48a3-ab37-8018e60d26da" providerId="AD" clId="Web-{45AF07F7-BFFC-42CE-9A70-AD00A20C4EBD}" dt="2023-09-07T07:51:45.061" v="0"/>
        <pc:sldMkLst>
          <pc:docMk/>
          <pc:sldMk cId="3084165630" sldId="463"/>
        </pc:sldMkLst>
      </pc:sldChg>
    </pc:docChg>
  </pc:docChgLst>
  <pc:docChgLst>
    <pc:chgData name="Rakhmanova Olga MTPL SBC" userId="S::olga.rakhmanova@mt.com::2827fba5-9149-4a6e-8315-5af83a3fdccf" providerId="AD" clId="Web-{ED83EF2C-3092-920E-0093-DE4D86D68A4E}"/>
    <pc:docChg chg="modSld">
      <pc:chgData name="Rakhmanova Olga MTPL SBC" userId="S::olga.rakhmanova@mt.com::2827fba5-9149-4a6e-8315-5af83a3fdccf" providerId="AD" clId="Web-{ED83EF2C-3092-920E-0093-DE4D86D68A4E}" dt="2023-08-31T12:01:36.850" v="14" actId="20577"/>
      <pc:docMkLst>
        <pc:docMk/>
      </pc:docMkLst>
      <pc:sldChg chg="modSp">
        <pc:chgData name="Rakhmanova Olga MTPL SBC" userId="S::olga.rakhmanova@mt.com::2827fba5-9149-4a6e-8315-5af83a3fdccf" providerId="AD" clId="Web-{ED83EF2C-3092-920E-0093-DE4D86D68A4E}" dt="2023-08-31T12:01:36.850" v="14" actId="20577"/>
        <pc:sldMkLst>
          <pc:docMk/>
          <pc:sldMk cId="15024719" sldId="458"/>
        </pc:sldMkLst>
        <pc:spChg chg="mod">
          <ac:chgData name="Rakhmanova Olga MTPL SBC" userId="S::olga.rakhmanova@mt.com::2827fba5-9149-4a6e-8315-5af83a3fdccf" providerId="AD" clId="Web-{ED83EF2C-3092-920E-0093-DE4D86D68A4E}" dt="2023-08-31T12:01:36.850" v="14" actId="20577"/>
          <ac:spMkLst>
            <pc:docMk/>
            <pc:sldMk cId="15024719" sldId="458"/>
            <ac:spMk id="4" creationId="{A27585B8-AB0E-DE61-694F-F5D2C3F00F7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574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106363" y="750888"/>
            <a:ext cx="6664325" cy="3749675"/>
          </a:xfrm>
          <a:prstGeom prst="rect">
            <a:avLst/>
          </a:prstGeom>
          <a:noFill/>
          <a:ln w="12700">
            <a:solidFill>
              <a:prstClr val="black"/>
            </a:solidFill>
          </a:ln>
        </p:spPr>
        <p:txBody>
          <a:bodyPr vert="horz" lIns="96451" tIns="48225" rIns="96451" bIns="48225" rtlCol="0" anchor="ctr"/>
          <a:lstStyle/>
          <a:p>
            <a:endParaRPr lang="en-US"/>
          </a:p>
        </p:txBody>
      </p:sp>
      <p:sp>
        <p:nvSpPr>
          <p:cNvPr id="5" name="Notizenplatzhalter 4"/>
          <p:cNvSpPr>
            <a:spLocks noGrp="1"/>
          </p:cNvSpPr>
          <p:nvPr>
            <p:ph type="body" sz="quarter" idx="3"/>
          </p:nvPr>
        </p:nvSpPr>
        <p:spPr>
          <a:xfrm>
            <a:off x="925033" y="4751348"/>
            <a:ext cx="5018567" cy="4501277"/>
          </a:xfrm>
          <a:prstGeom prst="rect">
            <a:avLst/>
          </a:prstGeom>
        </p:spPr>
        <p:txBody>
          <a:bodyPr vert="horz" lIns="96451" tIns="48225" rIns="96451" bIns="48225" rtlCol="0">
            <a:normAutofit/>
          </a:bodyPr>
          <a:lstStyle/>
          <a:p>
            <a:pPr lvl="0"/>
            <a:r>
              <a:rPr lang="en-US" err="1"/>
              <a:t>Textmasterformate</a:t>
            </a:r>
            <a:r>
              <a:rPr lang="en-US"/>
              <a:t> </a:t>
            </a:r>
            <a:r>
              <a:rPr lang="en-US" err="1"/>
              <a:t>durch</a:t>
            </a:r>
            <a:r>
              <a:rPr lang="en-US"/>
              <a:t> </a:t>
            </a:r>
            <a:r>
              <a:rPr lang="en-US" err="1"/>
              <a:t>Klicken</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Tree>
    <p:extLst>
      <p:ext uri="{BB962C8B-B14F-4D97-AF65-F5344CB8AC3E}">
        <p14:creationId xmlns:p14="http://schemas.microsoft.com/office/powerpoint/2010/main" val="2040836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41325" y="714375"/>
            <a:ext cx="6348413" cy="3571875"/>
          </a:xfrm>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a:xfrm>
            <a:off x="5525480" y="8965962"/>
            <a:ext cx="728595" cy="476403"/>
          </a:xfrm>
          <a:prstGeom prst="rect">
            <a:avLst/>
          </a:prstGeom>
        </p:spPr>
        <p:txBody>
          <a:bodyPr lIns="90582" tIns="45291" rIns="90582" bIns="45291"/>
          <a:lstStyle/>
          <a:p>
            <a:pPr rtl="0"/>
            <a:fld id="{B37E420F-8DC5-4183-89F9-42805A72DA7D}" type="slidenum">
              <a:rPr/>
              <a:pPr/>
              <a:t>4</a:t>
            </a:fld>
            <a:endParaRPr/>
          </a:p>
        </p:txBody>
      </p:sp>
    </p:spTree>
    <p:extLst>
      <p:ext uri="{BB962C8B-B14F-4D97-AF65-F5344CB8AC3E}">
        <p14:creationId xmlns:p14="http://schemas.microsoft.com/office/powerpoint/2010/main" val="1841947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41325" y="714375"/>
            <a:ext cx="6348413" cy="3571875"/>
          </a:xfrm>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a:xfrm>
            <a:off x="5525480" y="8965962"/>
            <a:ext cx="728595" cy="476403"/>
          </a:xfrm>
          <a:prstGeom prst="rect">
            <a:avLst/>
          </a:prstGeom>
        </p:spPr>
        <p:txBody>
          <a:bodyPr lIns="90582" tIns="45291" rIns="90582" bIns="45291"/>
          <a:lstStyle/>
          <a:p>
            <a:pPr rtl="0"/>
            <a:fld id="{B37E420F-8DC5-4183-89F9-42805A72DA7D}" type="slidenum">
              <a:rPr/>
              <a:pPr/>
              <a:t>5</a:t>
            </a:fld>
            <a:endParaRPr/>
          </a:p>
        </p:txBody>
      </p:sp>
    </p:spTree>
    <p:extLst>
      <p:ext uri="{BB962C8B-B14F-4D97-AF65-F5344CB8AC3E}">
        <p14:creationId xmlns:p14="http://schemas.microsoft.com/office/powerpoint/2010/main" val="113333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753029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a:t>Notas: </a:t>
            </a:r>
            <a:br>
              <a:rPr lang="en-GB"/>
            </a:br>
            <a:r>
              <a:rPr lang="es-ES"/>
              <a:t>― Neutralidad de carbono con respecto a los objetivos 1 y 2. </a:t>
            </a:r>
          </a:p>
          <a:p>
            <a:pPr rtl="0"/>
            <a:r>
              <a:rPr lang="es-ES"/>
              <a:t>― Obtención de electricidad 100 % renovable para nuestras operaciones globales.</a:t>
            </a:r>
          </a:p>
          <a:p>
            <a:endParaRPr lang="en-GB"/>
          </a:p>
        </p:txBody>
      </p:sp>
    </p:spTree>
    <p:extLst>
      <p:ext uri="{BB962C8B-B14F-4D97-AF65-F5344CB8AC3E}">
        <p14:creationId xmlns:p14="http://schemas.microsoft.com/office/powerpoint/2010/main" val="1963515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4.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4.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4.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4.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4.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4.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4.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4.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33.xml"/><Relationship Id="rId4" Type="http://schemas.openxmlformats.org/officeDocument/2006/relationships/image" Target="../media/image4.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34.xml"/><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2.xml"/><Relationship Id="rId1" Type="http://schemas.openxmlformats.org/officeDocument/2006/relationships/tags" Target="../tags/tag35.xml"/><Relationship Id="rId4" Type="http://schemas.openxmlformats.org/officeDocument/2006/relationships/image" Target="../media/image4.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2.xml"/><Relationship Id="rId1" Type="http://schemas.openxmlformats.org/officeDocument/2006/relationships/tags" Target="../tags/tag36.xml"/><Relationship Id="rId4" Type="http://schemas.openxmlformats.org/officeDocument/2006/relationships/image" Target="../media/image4.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37.xml"/><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2.xml"/><Relationship Id="rId1" Type="http://schemas.openxmlformats.org/officeDocument/2006/relationships/tags" Target="../tags/tag38.xml"/><Relationship Id="rId4" Type="http://schemas.openxmlformats.org/officeDocument/2006/relationships/image" Target="../media/image4.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2.xml"/><Relationship Id="rId1" Type="http://schemas.openxmlformats.org/officeDocument/2006/relationships/tags" Target="../tags/tag39.xml"/><Relationship Id="rId4" Type="http://schemas.openxmlformats.org/officeDocument/2006/relationships/image" Target="../media/image4.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2.xml"/><Relationship Id="rId1" Type="http://schemas.openxmlformats.org/officeDocument/2006/relationships/tags" Target="../tags/tag40.xml"/><Relationship Id="rId4" Type="http://schemas.openxmlformats.org/officeDocument/2006/relationships/image" Target="../media/image4.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2.xml"/><Relationship Id="rId1" Type="http://schemas.openxmlformats.org/officeDocument/2006/relationships/tags" Target="../tags/tag41.xml"/><Relationship Id="rId4" Type="http://schemas.openxmlformats.org/officeDocument/2006/relationships/image" Target="../media/image4.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2.xml"/><Relationship Id="rId1" Type="http://schemas.openxmlformats.org/officeDocument/2006/relationships/tags" Target="../tags/tag42.xml"/><Relationship Id="rId4" Type="http://schemas.openxmlformats.org/officeDocument/2006/relationships/image" Target="../media/image4.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2.xml"/><Relationship Id="rId1" Type="http://schemas.openxmlformats.org/officeDocument/2006/relationships/tags" Target="../tags/tag43.xml"/><Relationship Id="rId4"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2.xml"/><Relationship Id="rId1" Type="http://schemas.openxmlformats.org/officeDocument/2006/relationships/tags" Target="../tags/tag44.xml"/><Relationship Id="rId4" Type="http://schemas.openxmlformats.org/officeDocument/2006/relationships/image" Target="../media/image4.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2.xml"/><Relationship Id="rId1" Type="http://schemas.openxmlformats.org/officeDocument/2006/relationships/tags" Target="../tags/tag45.xml"/><Relationship Id="rId4" Type="http://schemas.openxmlformats.org/officeDocument/2006/relationships/image" Target="../media/image4.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2.xml"/><Relationship Id="rId1" Type="http://schemas.openxmlformats.org/officeDocument/2006/relationships/tags" Target="../tags/tag46.xml"/><Relationship Id="rId4" Type="http://schemas.openxmlformats.org/officeDocument/2006/relationships/image" Target="../media/image4.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2.xml"/><Relationship Id="rId1" Type="http://schemas.openxmlformats.org/officeDocument/2006/relationships/tags" Target="../tags/tag47.xml"/><Relationship Id="rId4" Type="http://schemas.openxmlformats.org/officeDocument/2006/relationships/image" Target="../media/image4.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2.xml"/><Relationship Id="rId1" Type="http://schemas.openxmlformats.org/officeDocument/2006/relationships/tags" Target="../tags/tag48.xml"/><Relationship Id="rId4" Type="http://schemas.openxmlformats.org/officeDocument/2006/relationships/image" Target="../media/image4.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2.xml"/><Relationship Id="rId1" Type="http://schemas.openxmlformats.org/officeDocument/2006/relationships/tags" Target="../tags/tag49.xml"/><Relationship Id="rId4" Type="http://schemas.openxmlformats.org/officeDocument/2006/relationships/image" Target="../media/image4.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2.xml"/><Relationship Id="rId1" Type="http://schemas.openxmlformats.org/officeDocument/2006/relationships/tags" Target="../tags/tag50.xml"/><Relationship Id="rId4" Type="http://schemas.openxmlformats.org/officeDocument/2006/relationships/image" Target="../media/image4.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2.xml"/><Relationship Id="rId1" Type="http://schemas.openxmlformats.org/officeDocument/2006/relationships/tags" Target="../tags/tag51.xml"/><Relationship Id="rId4" Type="http://schemas.openxmlformats.org/officeDocument/2006/relationships/image" Target="../media/image4.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2.xml"/><Relationship Id="rId1" Type="http://schemas.openxmlformats.org/officeDocument/2006/relationships/tags" Target="../tags/tag52.xml"/><Relationship Id="rId4" Type="http://schemas.openxmlformats.org/officeDocument/2006/relationships/image" Target="../media/image4.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2.xml"/><Relationship Id="rId1" Type="http://schemas.openxmlformats.org/officeDocument/2006/relationships/tags" Target="../tags/tag53.xml"/><Relationship Id="rId4" Type="http://schemas.openxmlformats.org/officeDocument/2006/relationships/image" Target="../media/image4.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4.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2.xml"/><Relationship Id="rId1" Type="http://schemas.openxmlformats.org/officeDocument/2006/relationships/tags" Target="../tags/tag55.xml"/><Relationship Id="rId4" Type="http://schemas.openxmlformats.org/officeDocument/2006/relationships/image" Target="../media/image4.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2.xml"/><Relationship Id="rId1" Type="http://schemas.openxmlformats.org/officeDocument/2006/relationships/tags" Target="../tags/tag56.xml"/><Relationship Id="rId4" Type="http://schemas.openxmlformats.org/officeDocument/2006/relationships/image" Target="../media/image4.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2.xml"/><Relationship Id="rId1" Type="http://schemas.openxmlformats.org/officeDocument/2006/relationships/tags" Target="../tags/tag57.xml"/><Relationship Id="rId4" Type="http://schemas.openxmlformats.org/officeDocument/2006/relationships/image" Target="../media/image4.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2.xml"/><Relationship Id="rId1" Type="http://schemas.openxmlformats.org/officeDocument/2006/relationships/tags" Target="../tags/tag58.xml"/><Relationship Id="rId4" Type="http://schemas.openxmlformats.org/officeDocument/2006/relationships/image" Target="../media/image4.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2.xml"/><Relationship Id="rId1" Type="http://schemas.openxmlformats.org/officeDocument/2006/relationships/tags" Target="../tags/tag59.xml"/><Relationship Id="rId4" Type="http://schemas.openxmlformats.org/officeDocument/2006/relationships/image" Target="../media/image4.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2.xml"/><Relationship Id="rId1" Type="http://schemas.openxmlformats.org/officeDocument/2006/relationships/tags" Target="../tags/tag60.xml"/><Relationship Id="rId4" Type="http://schemas.openxmlformats.org/officeDocument/2006/relationships/image" Target="../media/image4.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2.xml"/><Relationship Id="rId1" Type="http://schemas.openxmlformats.org/officeDocument/2006/relationships/tags" Target="../tags/tag61.xml"/><Relationship Id="rId4" Type="http://schemas.openxmlformats.org/officeDocument/2006/relationships/image" Target="../media/image4.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2.xml"/><Relationship Id="rId1" Type="http://schemas.openxmlformats.org/officeDocument/2006/relationships/tags" Target="../tags/tag62.xml"/><Relationship Id="rId4" Type="http://schemas.openxmlformats.org/officeDocument/2006/relationships/image" Target="../media/image4.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2.xml"/><Relationship Id="rId1" Type="http://schemas.openxmlformats.org/officeDocument/2006/relationships/tags" Target="../tags/tag63.xml"/><Relationship Id="rId4" Type="http://schemas.openxmlformats.org/officeDocument/2006/relationships/image" Target="../media/image4.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2.xml"/><Relationship Id="rId1" Type="http://schemas.openxmlformats.org/officeDocument/2006/relationships/tags" Target="../tags/tag64.xml"/><Relationship Id="rId4" Type="http://schemas.openxmlformats.org/officeDocument/2006/relationships/image" Target="../media/image4.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2.xml"/><Relationship Id="rId1" Type="http://schemas.openxmlformats.org/officeDocument/2006/relationships/tags" Target="../tags/tag65.xml"/><Relationship Id="rId4" Type="http://schemas.openxmlformats.org/officeDocument/2006/relationships/image" Target="../media/image4.emf"/></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1.emf"/><Relationship Id="rId4" Type="http://schemas.openxmlformats.org/officeDocument/2006/relationships/oleObject" Target="../embeddings/oleObject62.bin"/></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T: Cover Page">
    <p:spTree>
      <p:nvGrpSpPr>
        <p:cNvPr id="1" name=""/>
        <p:cNvGrpSpPr/>
        <p:nvPr/>
      </p:nvGrpSpPr>
      <p:grpSpPr>
        <a:xfrm>
          <a:off x="0" y="0"/>
          <a:ext cx="0" cy="0"/>
          <a:chOff x="0" y="0"/>
          <a:chExt cx="0" cy="0"/>
        </a:xfrm>
      </p:grpSpPr>
      <p:sp>
        <p:nvSpPr>
          <p:cNvPr id="11" name="Bildplatzhalter 10"/>
          <p:cNvSpPr>
            <a:spLocks noGrp="1"/>
          </p:cNvSpPr>
          <p:nvPr>
            <p:ph type="pic" sz="quarter" idx="10" hasCustomPrompt="1"/>
          </p:nvPr>
        </p:nvSpPr>
        <p:spPr>
          <a:xfrm>
            <a:off x="3215680" y="0"/>
            <a:ext cx="8976320" cy="2636838"/>
          </a:xfrm>
          <a:solidFill>
            <a:schemeClr val="tx2"/>
          </a:solidFill>
          <a:effectLst>
            <a:outerShdw blurRad="50800" dist="38100" dir="2700000" algn="tl" rotWithShape="0">
              <a:prstClr val="black">
                <a:alpha val="40000"/>
              </a:prstClr>
            </a:outerShdw>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6" name="Rectangle 37"/>
          <p:cNvSpPr>
            <a:spLocks noChangeArrowheads="1"/>
          </p:cNvSpPr>
          <p:nvPr userDrawn="1"/>
        </p:nvSpPr>
        <p:spPr bwMode="gray">
          <a:xfrm>
            <a:off x="-1" y="0"/>
            <a:ext cx="3215681" cy="6166022"/>
          </a:xfrm>
          <a:prstGeom prst="rect">
            <a:avLst/>
          </a:prstGeom>
          <a:gradFill rotWithShape="0">
            <a:gsLst>
              <a:gs pos="0">
                <a:schemeClr val="tx1"/>
              </a:gs>
              <a:gs pos="98000">
                <a:schemeClr val="bg1"/>
              </a:gs>
              <a:gs pos="58000">
                <a:schemeClr val="bg2"/>
              </a:gs>
            </a:gsLst>
            <a:lin ang="5400000" scaled="1"/>
          </a:gradFill>
          <a:ln>
            <a:noFill/>
          </a:ln>
          <a:effectLst/>
        </p:spPr>
        <p:txBody>
          <a:bodyPr wrap="none" lIns="0" tIns="0" rIns="72000" bIns="0" anchor="ctr"/>
          <a:lstStyle/>
          <a:p>
            <a:pPr algn="ctr"/>
            <a:endParaRPr lang="en-US" sz="1400">
              <a:solidFill>
                <a:srgbClr val="6BD2FF"/>
              </a:solidFill>
            </a:endParaRPr>
          </a:p>
        </p:txBody>
      </p:sp>
      <p:sp>
        <p:nvSpPr>
          <p:cNvPr id="2" name="Titel"/>
          <p:cNvSpPr>
            <a:spLocks noGrp="1"/>
          </p:cNvSpPr>
          <p:nvPr>
            <p:ph type="ctrTitle" hasCustomPrompt="1"/>
          </p:nvPr>
        </p:nvSpPr>
        <p:spPr>
          <a:xfrm>
            <a:off x="3599723" y="2852936"/>
            <a:ext cx="8266827" cy="597686"/>
          </a:xfrm>
        </p:spPr>
        <p:txBody>
          <a:bodyPr anchor="b"/>
          <a:lstStyle>
            <a:lvl1pPr algn="l">
              <a:lnSpc>
                <a:spcPts val="3000"/>
              </a:lnSpc>
              <a:defRPr sz="3200" b="1">
                <a:solidFill>
                  <a:schemeClr val="tx1"/>
                </a:solidFill>
              </a:defRPr>
            </a:lvl1pPr>
          </a:lstStyle>
          <a:p>
            <a:r>
              <a:rPr lang="en-US"/>
              <a:t>Click to add title…</a:t>
            </a:r>
          </a:p>
        </p:txBody>
      </p:sp>
      <p:sp>
        <p:nvSpPr>
          <p:cNvPr id="3" name="Untertitel"/>
          <p:cNvSpPr>
            <a:spLocks noGrp="1"/>
          </p:cNvSpPr>
          <p:nvPr>
            <p:ph type="subTitle" idx="1" hasCustomPrompt="1"/>
          </p:nvPr>
        </p:nvSpPr>
        <p:spPr>
          <a:xfrm>
            <a:off x="520789" y="1988841"/>
            <a:ext cx="2621749" cy="692581"/>
          </a:xfrm>
        </p:spPr>
        <p:txBody>
          <a:bodyPr rIns="72000" anchor="b"/>
          <a:lstStyle>
            <a:lvl1pPr marL="0" indent="0" algn="l">
              <a:spcBef>
                <a:spcPts val="0"/>
              </a:spcBef>
              <a:spcAft>
                <a:spcPts val="0"/>
              </a:spcAft>
              <a:buNone/>
              <a:defRPr sz="1600" baseline="0">
                <a:solidFill>
                  <a:schemeClr val="bg1"/>
                </a:solidFill>
              </a:defRPr>
            </a:lvl1pPr>
          </a:lstStyle>
          <a:p>
            <a:pPr lvl="0"/>
            <a:r>
              <a:rPr lang="en-US"/>
              <a:t>Click to add place,</a:t>
            </a:r>
            <a:br>
              <a:rPr lang="en-US"/>
            </a:br>
            <a:r>
              <a:rPr lang="en-US"/>
              <a:t>date/author</a:t>
            </a:r>
          </a:p>
        </p:txBody>
      </p:sp>
      <p:sp>
        <p:nvSpPr>
          <p:cNvPr id="5" name="Textplatzhalter 4"/>
          <p:cNvSpPr>
            <a:spLocks noGrp="1"/>
          </p:cNvSpPr>
          <p:nvPr>
            <p:ph type="body" sz="quarter" idx="12" hasCustomPrompt="1"/>
          </p:nvPr>
        </p:nvSpPr>
        <p:spPr>
          <a:xfrm>
            <a:off x="3599723" y="3400223"/>
            <a:ext cx="8266828" cy="964882"/>
          </a:xfrm>
        </p:spPr>
        <p:txBody>
          <a:bodyPr/>
          <a:lstStyle>
            <a:lvl1pPr marL="0" indent="0">
              <a:buNone/>
              <a:defRPr sz="2400"/>
            </a:lvl1pPr>
            <a:lvl2pPr marL="0" indent="0">
              <a:buNone/>
              <a:defRPr sz="2400"/>
            </a:lvl2pPr>
            <a:lvl3pPr marL="0" indent="0">
              <a:buNone/>
              <a:defRPr sz="2400"/>
            </a:lvl3pPr>
            <a:lvl4pPr marL="0" indent="0">
              <a:buNone/>
              <a:defRPr sz="2400"/>
            </a:lvl4pPr>
            <a:lvl5pPr marL="0" indent="0">
              <a:buFont typeface="Arial" panose="020B0604020202020204" pitchFamily="34" charset="0"/>
              <a:buNone/>
              <a:defRPr sz="2400"/>
            </a:lvl5pPr>
          </a:lstStyle>
          <a:p>
            <a:pPr lvl="0"/>
            <a:r>
              <a:rPr lang="en-US"/>
              <a:t>Click to add subtitle (optional)…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40464" y="5189156"/>
            <a:ext cx="2719479" cy="1668844"/>
          </a:xfrm>
          <a:prstGeom prst="rect">
            <a:avLst/>
          </a:prstGeom>
        </p:spPr>
      </p:pic>
    </p:spTree>
    <p:extLst>
      <p:ext uri="{BB962C8B-B14F-4D97-AF65-F5344CB8AC3E}">
        <p14:creationId xmlns:p14="http://schemas.microsoft.com/office/powerpoint/2010/main" val="1837208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T: Cover Page 4 Images">
    <p:spTree>
      <p:nvGrpSpPr>
        <p:cNvPr id="1" name=""/>
        <p:cNvGrpSpPr/>
        <p:nvPr/>
      </p:nvGrpSpPr>
      <p:grpSpPr>
        <a:xfrm>
          <a:off x="0" y="0"/>
          <a:ext cx="0" cy="0"/>
          <a:chOff x="0" y="0"/>
          <a:chExt cx="0" cy="0"/>
        </a:xfrm>
      </p:grpSpPr>
      <p:sp>
        <p:nvSpPr>
          <p:cNvPr id="4" name="Rectangle 3"/>
          <p:cNvSpPr/>
          <p:nvPr userDrawn="1"/>
        </p:nvSpPr>
        <p:spPr>
          <a:xfrm>
            <a:off x="3246475" y="1"/>
            <a:ext cx="8945525" cy="263519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600" err="1">
              <a:solidFill>
                <a:schemeClr val="bg1"/>
              </a:solidFill>
            </a:endParaRPr>
          </a:p>
        </p:txBody>
      </p:sp>
      <p:sp>
        <p:nvSpPr>
          <p:cNvPr id="6" name="Rectangle 37"/>
          <p:cNvSpPr>
            <a:spLocks noChangeArrowheads="1"/>
          </p:cNvSpPr>
          <p:nvPr userDrawn="1"/>
        </p:nvSpPr>
        <p:spPr bwMode="gray">
          <a:xfrm>
            <a:off x="-1" y="0"/>
            <a:ext cx="3215681" cy="6166022"/>
          </a:xfrm>
          <a:prstGeom prst="rect">
            <a:avLst/>
          </a:prstGeom>
          <a:gradFill rotWithShape="0">
            <a:gsLst>
              <a:gs pos="0">
                <a:schemeClr val="tx1"/>
              </a:gs>
              <a:gs pos="98000">
                <a:schemeClr val="bg1"/>
              </a:gs>
              <a:gs pos="58000">
                <a:schemeClr val="bg2"/>
              </a:gs>
            </a:gsLst>
            <a:lin ang="5400000" scaled="1"/>
          </a:gradFill>
          <a:ln>
            <a:noFill/>
          </a:ln>
          <a:effectLst/>
        </p:spPr>
        <p:txBody>
          <a:bodyPr wrap="none" lIns="0" tIns="0" rIns="72000" bIns="0" anchor="ctr"/>
          <a:lstStyle/>
          <a:p>
            <a:pPr algn="ctr"/>
            <a:endParaRPr lang="en-US" sz="1400">
              <a:solidFill>
                <a:srgbClr val="6BD2FF"/>
              </a:solidFill>
            </a:endParaRPr>
          </a:p>
        </p:txBody>
      </p:sp>
      <p:sp>
        <p:nvSpPr>
          <p:cNvPr id="2" name="Titel"/>
          <p:cNvSpPr>
            <a:spLocks noGrp="1"/>
          </p:cNvSpPr>
          <p:nvPr>
            <p:ph type="ctrTitle" hasCustomPrompt="1"/>
          </p:nvPr>
        </p:nvSpPr>
        <p:spPr>
          <a:xfrm>
            <a:off x="3599723" y="2852936"/>
            <a:ext cx="8256917" cy="597686"/>
          </a:xfrm>
        </p:spPr>
        <p:txBody>
          <a:bodyPr anchor="b"/>
          <a:lstStyle>
            <a:lvl1pPr algn="l">
              <a:lnSpc>
                <a:spcPts val="3000"/>
              </a:lnSpc>
              <a:defRPr sz="3200" b="1">
                <a:solidFill>
                  <a:schemeClr val="tx1"/>
                </a:solidFill>
              </a:defRPr>
            </a:lvl1pPr>
          </a:lstStyle>
          <a:p>
            <a:r>
              <a:rPr lang="en-US"/>
              <a:t>Click to add title…</a:t>
            </a:r>
          </a:p>
        </p:txBody>
      </p:sp>
      <p:sp>
        <p:nvSpPr>
          <p:cNvPr id="3" name="Untertitel"/>
          <p:cNvSpPr>
            <a:spLocks noGrp="1"/>
          </p:cNvSpPr>
          <p:nvPr>
            <p:ph type="subTitle" idx="1" hasCustomPrompt="1"/>
          </p:nvPr>
        </p:nvSpPr>
        <p:spPr>
          <a:xfrm>
            <a:off x="520789" y="1988841"/>
            <a:ext cx="2621749" cy="692581"/>
          </a:xfrm>
        </p:spPr>
        <p:txBody>
          <a:bodyPr rIns="72000" anchor="b"/>
          <a:lstStyle>
            <a:lvl1pPr marL="0" indent="0" algn="l">
              <a:spcBef>
                <a:spcPts val="0"/>
              </a:spcBef>
              <a:spcAft>
                <a:spcPts val="0"/>
              </a:spcAft>
              <a:buNone/>
              <a:defRPr sz="1600" baseline="0">
                <a:solidFill>
                  <a:schemeClr val="bg1"/>
                </a:solidFill>
              </a:defRPr>
            </a:lvl1pPr>
          </a:lstStyle>
          <a:p>
            <a:pPr lvl="0"/>
            <a:r>
              <a:rPr lang="en-US"/>
              <a:t>Click to add place,</a:t>
            </a:r>
            <a:br>
              <a:rPr lang="en-US"/>
            </a:br>
            <a:r>
              <a:rPr lang="en-US"/>
              <a:t>date/author</a:t>
            </a:r>
          </a:p>
        </p:txBody>
      </p:sp>
      <p:sp>
        <p:nvSpPr>
          <p:cNvPr id="5" name="Textplatzhalter 4"/>
          <p:cNvSpPr>
            <a:spLocks noGrp="1"/>
          </p:cNvSpPr>
          <p:nvPr>
            <p:ph type="body" sz="quarter" idx="12" hasCustomPrompt="1"/>
          </p:nvPr>
        </p:nvSpPr>
        <p:spPr>
          <a:xfrm>
            <a:off x="3599723" y="3400222"/>
            <a:ext cx="8256919" cy="964882"/>
          </a:xfrm>
        </p:spPr>
        <p:txBody>
          <a:bodyPr/>
          <a:lstStyle>
            <a:lvl1pPr marL="0" indent="0">
              <a:buNone/>
              <a:defRPr sz="2400"/>
            </a:lvl1pPr>
            <a:lvl2pPr marL="0" indent="0">
              <a:buNone/>
              <a:defRPr sz="2400"/>
            </a:lvl2pPr>
            <a:lvl3pPr marL="0" indent="0">
              <a:buNone/>
              <a:defRPr sz="2400"/>
            </a:lvl3pPr>
            <a:lvl4pPr marL="0" indent="0">
              <a:buNone/>
              <a:defRPr sz="2400"/>
            </a:lvl4pPr>
            <a:lvl5pPr marL="0" indent="0">
              <a:buFont typeface="Arial" panose="020B0604020202020204" pitchFamily="34" charset="0"/>
              <a:buNone/>
              <a:defRPr sz="2400"/>
            </a:lvl5pPr>
          </a:lstStyle>
          <a:p>
            <a:pPr lvl="0"/>
            <a:r>
              <a:rPr lang="en-US"/>
              <a:t>Click to add subtitle (optional)…</a:t>
            </a:r>
          </a:p>
        </p:txBody>
      </p:sp>
      <p:sp>
        <p:nvSpPr>
          <p:cNvPr id="10" name="Bildplatzhalter 10"/>
          <p:cNvSpPr>
            <a:spLocks noGrp="1"/>
          </p:cNvSpPr>
          <p:nvPr>
            <p:ph type="pic" sz="quarter" idx="13" hasCustomPrompt="1"/>
          </p:nvPr>
        </p:nvSpPr>
        <p:spPr>
          <a:xfrm>
            <a:off x="32156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14" name="Bildplatzhalter 10"/>
          <p:cNvSpPr>
            <a:spLocks noGrp="1"/>
          </p:cNvSpPr>
          <p:nvPr>
            <p:ph type="pic" sz="quarter" idx="14" hasCustomPrompt="1"/>
          </p:nvPr>
        </p:nvSpPr>
        <p:spPr>
          <a:xfrm>
            <a:off x="54780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15" name="Bildplatzhalter 10"/>
          <p:cNvSpPr>
            <a:spLocks noGrp="1"/>
          </p:cNvSpPr>
          <p:nvPr>
            <p:ph type="pic" sz="quarter" idx="15" hasCustomPrompt="1"/>
          </p:nvPr>
        </p:nvSpPr>
        <p:spPr>
          <a:xfrm>
            <a:off x="77404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16" name="Bildplatzhalter 10"/>
          <p:cNvSpPr>
            <a:spLocks noGrp="1"/>
          </p:cNvSpPr>
          <p:nvPr>
            <p:ph type="pic" sz="quarter" idx="16" hasCustomPrompt="1"/>
          </p:nvPr>
        </p:nvSpPr>
        <p:spPr>
          <a:xfrm>
            <a:off x="100028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40464" y="5189156"/>
            <a:ext cx="2719479" cy="1668844"/>
          </a:xfrm>
          <a:prstGeom prst="rect">
            <a:avLst/>
          </a:prstGeom>
        </p:spPr>
      </p:pic>
    </p:spTree>
    <p:extLst>
      <p:ext uri="{BB962C8B-B14F-4D97-AF65-F5344CB8AC3E}">
        <p14:creationId xmlns:p14="http://schemas.microsoft.com/office/powerpoint/2010/main" val="3887821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T: Cover Page Square Image">
    <p:spTree>
      <p:nvGrpSpPr>
        <p:cNvPr id="1" name=""/>
        <p:cNvGrpSpPr/>
        <p:nvPr/>
      </p:nvGrpSpPr>
      <p:grpSpPr>
        <a:xfrm>
          <a:off x="0" y="0"/>
          <a:ext cx="0" cy="0"/>
          <a:chOff x="0" y="0"/>
          <a:chExt cx="0" cy="0"/>
        </a:xfrm>
      </p:grpSpPr>
      <p:sp>
        <p:nvSpPr>
          <p:cNvPr id="7" name="Rectangle 6"/>
          <p:cNvSpPr/>
          <p:nvPr userDrawn="1"/>
        </p:nvSpPr>
        <p:spPr>
          <a:xfrm>
            <a:off x="3215680" y="0"/>
            <a:ext cx="5702720" cy="263691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600" err="1">
              <a:solidFill>
                <a:schemeClr val="bg1"/>
              </a:solidFill>
            </a:endParaRPr>
          </a:p>
        </p:txBody>
      </p:sp>
      <p:sp>
        <p:nvSpPr>
          <p:cNvPr id="6" name="Rectangle 37"/>
          <p:cNvSpPr>
            <a:spLocks noChangeArrowheads="1"/>
          </p:cNvSpPr>
          <p:nvPr userDrawn="1"/>
        </p:nvSpPr>
        <p:spPr bwMode="gray">
          <a:xfrm>
            <a:off x="-1" y="0"/>
            <a:ext cx="3215681" cy="6166022"/>
          </a:xfrm>
          <a:prstGeom prst="rect">
            <a:avLst/>
          </a:prstGeom>
          <a:gradFill rotWithShape="0">
            <a:gsLst>
              <a:gs pos="0">
                <a:schemeClr val="tx1"/>
              </a:gs>
              <a:gs pos="98000">
                <a:schemeClr val="bg1"/>
              </a:gs>
              <a:gs pos="58000">
                <a:schemeClr val="bg2"/>
              </a:gs>
            </a:gsLst>
            <a:lin ang="5400000" scaled="1"/>
          </a:gradFill>
          <a:ln>
            <a:noFill/>
          </a:ln>
          <a:effectLst/>
        </p:spPr>
        <p:txBody>
          <a:bodyPr wrap="none" lIns="0" tIns="0" rIns="72000" bIns="0" anchor="ctr"/>
          <a:lstStyle/>
          <a:p>
            <a:pPr algn="ctr"/>
            <a:endParaRPr lang="en-US" sz="1400">
              <a:solidFill>
                <a:srgbClr val="6BD2FF"/>
              </a:solidFill>
            </a:endParaRPr>
          </a:p>
        </p:txBody>
      </p:sp>
      <p:sp>
        <p:nvSpPr>
          <p:cNvPr id="4" name="Rectangle 3"/>
          <p:cNvSpPr/>
          <p:nvPr userDrawn="1"/>
        </p:nvSpPr>
        <p:spPr>
          <a:xfrm>
            <a:off x="3244800" y="2642400"/>
            <a:ext cx="8947200" cy="4215600"/>
          </a:xfrm>
          <a:prstGeom prst="rect">
            <a:avLst/>
          </a:prstGeom>
          <a:solidFill>
            <a:schemeClr val="tx2"/>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600" err="1">
              <a:solidFill>
                <a:schemeClr val="bg1"/>
              </a:solidFill>
            </a:endParaRPr>
          </a:p>
        </p:txBody>
      </p:sp>
      <p:sp>
        <p:nvSpPr>
          <p:cNvPr id="11" name="Bildplatzhalter 10"/>
          <p:cNvSpPr>
            <a:spLocks noGrp="1"/>
          </p:cNvSpPr>
          <p:nvPr>
            <p:ph type="pic" sz="quarter" idx="10" hasCustomPrompt="1"/>
          </p:nvPr>
        </p:nvSpPr>
        <p:spPr>
          <a:xfrm>
            <a:off x="8784299" y="0"/>
            <a:ext cx="3407700" cy="2636912"/>
          </a:xfrm>
          <a:solidFill>
            <a:schemeClr val="tx2"/>
          </a:solidFill>
          <a:effectLst>
            <a:outerShdw blurRad="50800" dist="38100" dir="2700000" algn="tl" rotWithShape="0">
              <a:prstClr val="black">
                <a:alpha val="40000"/>
              </a:prstClr>
            </a:outerShdw>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2" name="Titel"/>
          <p:cNvSpPr>
            <a:spLocks noGrp="1"/>
          </p:cNvSpPr>
          <p:nvPr>
            <p:ph type="ctrTitle" hasCustomPrompt="1"/>
          </p:nvPr>
        </p:nvSpPr>
        <p:spPr>
          <a:xfrm>
            <a:off x="3599723" y="2836800"/>
            <a:ext cx="8256917" cy="613822"/>
          </a:xfrm>
        </p:spPr>
        <p:txBody>
          <a:bodyPr anchor="b"/>
          <a:lstStyle>
            <a:lvl1pPr algn="l">
              <a:lnSpc>
                <a:spcPts val="3000"/>
              </a:lnSpc>
              <a:defRPr sz="3200" b="1">
                <a:solidFill>
                  <a:schemeClr val="tx1"/>
                </a:solidFill>
              </a:defRPr>
            </a:lvl1pPr>
          </a:lstStyle>
          <a:p>
            <a:r>
              <a:rPr lang="en-US"/>
              <a:t>Click to add title…</a:t>
            </a:r>
          </a:p>
        </p:txBody>
      </p:sp>
      <p:sp>
        <p:nvSpPr>
          <p:cNvPr id="3" name="Untertitel"/>
          <p:cNvSpPr>
            <a:spLocks noGrp="1"/>
          </p:cNvSpPr>
          <p:nvPr>
            <p:ph type="subTitle" idx="1" hasCustomPrompt="1"/>
          </p:nvPr>
        </p:nvSpPr>
        <p:spPr>
          <a:xfrm>
            <a:off x="520789" y="1988841"/>
            <a:ext cx="2621749" cy="692581"/>
          </a:xfrm>
        </p:spPr>
        <p:txBody>
          <a:bodyPr rIns="72000" anchor="b"/>
          <a:lstStyle>
            <a:lvl1pPr marL="0" indent="0" algn="l">
              <a:spcBef>
                <a:spcPts val="0"/>
              </a:spcBef>
              <a:spcAft>
                <a:spcPts val="0"/>
              </a:spcAft>
              <a:buNone/>
              <a:defRPr sz="1600" baseline="0">
                <a:solidFill>
                  <a:schemeClr val="bg1"/>
                </a:solidFill>
              </a:defRPr>
            </a:lvl1pPr>
          </a:lstStyle>
          <a:p>
            <a:pPr lvl="0"/>
            <a:r>
              <a:rPr lang="en-US"/>
              <a:t>Click to add place,</a:t>
            </a:r>
            <a:br>
              <a:rPr lang="en-US"/>
            </a:br>
            <a:r>
              <a:rPr lang="en-US"/>
              <a:t>date/author</a:t>
            </a:r>
          </a:p>
        </p:txBody>
      </p:sp>
      <p:sp>
        <p:nvSpPr>
          <p:cNvPr id="5" name="Textplatzhalter 4"/>
          <p:cNvSpPr>
            <a:spLocks noGrp="1"/>
          </p:cNvSpPr>
          <p:nvPr>
            <p:ph type="body" sz="quarter" idx="12" hasCustomPrompt="1"/>
          </p:nvPr>
        </p:nvSpPr>
        <p:spPr>
          <a:xfrm>
            <a:off x="3599723" y="3400223"/>
            <a:ext cx="8256919" cy="964882"/>
          </a:xfrm>
        </p:spPr>
        <p:txBody>
          <a:bodyPr/>
          <a:lstStyle>
            <a:lvl1pPr marL="0" indent="0">
              <a:buNone/>
              <a:defRPr sz="2400"/>
            </a:lvl1pPr>
            <a:lvl2pPr marL="0" indent="0">
              <a:buNone/>
              <a:defRPr sz="2400"/>
            </a:lvl2pPr>
            <a:lvl3pPr marL="0" indent="0">
              <a:buNone/>
              <a:defRPr sz="2400"/>
            </a:lvl3pPr>
            <a:lvl4pPr marL="0" indent="0">
              <a:buNone/>
              <a:defRPr sz="2400"/>
            </a:lvl4pPr>
            <a:lvl5pPr marL="0" indent="0">
              <a:buFont typeface="Arial" panose="020B0604020202020204" pitchFamily="34" charset="0"/>
              <a:buNone/>
              <a:defRPr sz="2400"/>
            </a:lvl5pPr>
          </a:lstStyle>
          <a:p>
            <a:pPr lvl="0"/>
            <a:r>
              <a:rPr lang="en-US"/>
              <a:t>Click to add subtitle (optional)…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40464" y="5189156"/>
            <a:ext cx="2719479" cy="1668844"/>
          </a:xfrm>
          <a:prstGeom prst="rect">
            <a:avLst/>
          </a:prstGeom>
        </p:spPr>
      </p:pic>
    </p:spTree>
    <p:extLst>
      <p:ext uri="{BB962C8B-B14F-4D97-AF65-F5344CB8AC3E}">
        <p14:creationId xmlns:p14="http://schemas.microsoft.com/office/powerpoint/2010/main" val="2747746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T: Chapter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2485F82-BAA6-4E12-A25C-E4A22D2EB025}"/>
              </a:ext>
            </a:extLst>
          </p:cNvPr>
          <p:cNvGraphicFramePr>
            <a:graphicFrameLocks noChangeAspect="1"/>
          </p:cNvGraphicFramePr>
          <p:nvPr userDrawn="1">
            <p:custDataLst>
              <p:tags r:id="rId1"/>
            </p:custDataLst>
            <p:extLst>
              <p:ext uri="{D42A27DB-BD31-4B8C-83A1-F6EECF244321}">
                <p14:modId xmlns:p14="http://schemas.microsoft.com/office/powerpoint/2010/main" val="4104907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A2485F82-BAA6-4E12-A25C-E4A22D2EB0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tangle 37"/>
          <p:cNvSpPr>
            <a:spLocks noChangeArrowheads="1"/>
          </p:cNvSpPr>
          <p:nvPr userDrawn="1"/>
        </p:nvSpPr>
        <p:spPr bwMode="gray">
          <a:xfrm>
            <a:off x="0" y="0"/>
            <a:ext cx="6096000" cy="6237312"/>
          </a:xfrm>
          <a:prstGeom prst="rect">
            <a:avLst/>
          </a:prstGeom>
          <a:gradFill rotWithShape="0">
            <a:gsLst>
              <a:gs pos="0">
                <a:schemeClr val="tx1"/>
              </a:gs>
              <a:gs pos="100000">
                <a:schemeClr val="bg1"/>
              </a:gs>
              <a:gs pos="70000">
                <a:schemeClr val="bg2"/>
              </a:gs>
            </a:gsLst>
            <a:lin ang="5400000" scaled="1"/>
          </a:gradFill>
          <a:ln>
            <a:noFill/>
          </a:ln>
          <a:effectLst/>
        </p:spPr>
        <p:txBody>
          <a:bodyPr wrap="none" lIns="0" tIns="0" rIns="72000" bIns="0" anchor="ctr"/>
          <a:lstStyle/>
          <a:p>
            <a:pPr algn="ctr"/>
            <a:endParaRPr lang="de-DE" sz="1400">
              <a:solidFill>
                <a:srgbClr val="6BD2FF"/>
              </a:solidFill>
            </a:endParaRPr>
          </a:p>
        </p:txBody>
      </p:sp>
      <p:sp>
        <p:nvSpPr>
          <p:cNvPr id="3" name="Body1"/>
          <p:cNvSpPr>
            <a:spLocks noGrp="1"/>
          </p:cNvSpPr>
          <p:nvPr>
            <p:ph type="body" idx="1" hasCustomPrompt="1"/>
          </p:nvPr>
        </p:nvSpPr>
        <p:spPr>
          <a:xfrm>
            <a:off x="6294285" y="3212977"/>
            <a:ext cx="5376929" cy="3168773"/>
          </a:xfrm>
        </p:spPr>
        <p:txBody>
          <a:bodyPr anchor="t"/>
          <a:lstStyle>
            <a:lvl1pPr marL="216000" indent="-216000">
              <a:buFont typeface="Wingdings" panose="05000000000000000000" pitchFamily="2" charset="2"/>
              <a:buChar char="§"/>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chapter topic…</a:t>
            </a:r>
          </a:p>
        </p:txBody>
      </p:sp>
      <p:sp>
        <p:nvSpPr>
          <p:cNvPr id="4" name="Titel 3"/>
          <p:cNvSpPr>
            <a:spLocks noGrp="1"/>
          </p:cNvSpPr>
          <p:nvPr>
            <p:ph type="title" hasCustomPrompt="1"/>
          </p:nvPr>
        </p:nvSpPr>
        <p:spPr>
          <a:xfrm>
            <a:off x="520787" y="1484314"/>
            <a:ext cx="5376335" cy="1584637"/>
          </a:xfrm>
        </p:spPr>
        <p:txBody>
          <a:bodyPr vert="horz"/>
          <a:lstStyle>
            <a:lvl1pPr algn="r">
              <a:defRPr baseline="0"/>
            </a:lvl1pPr>
          </a:lstStyle>
          <a:p>
            <a:r>
              <a:rPr lang="en-US" noProof="0"/>
              <a:t>Click to add chapter name…</a:t>
            </a:r>
          </a:p>
        </p:txBody>
      </p:sp>
      <p:cxnSp>
        <p:nvCxnSpPr>
          <p:cNvPr id="10" name="Gerade Verbindung 9"/>
          <p:cNvCxnSpPr/>
          <p:nvPr userDrawn="1"/>
        </p:nvCxnSpPr>
        <p:spPr bwMode="gray">
          <a:xfrm>
            <a:off x="6288001" y="2898001"/>
            <a:ext cx="5376924" cy="8175"/>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8" name="Bildplatzhalter 7"/>
          <p:cNvSpPr>
            <a:spLocks noGrp="1"/>
          </p:cNvSpPr>
          <p:nvPr>
            <p:ph type="pic" sz="quarter" idx="11" hasCustomPrompt="1"/>
          </p:nvPr>
        </p:nvSpPr>
        <p:spPr>
          <a:xfrm>
            <a:off x="6096000" y="1"/>
            <a:ext cx="6096000" cy="2924175"/>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T: Text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DC6663A-68A6-47CA-99E9-8D50C3559082}"/>
              </a:ext>
            </a:extLst>
          </p:cNvPr>
          <p:cNvGraphicFramePr>
            <a:graphicFrameLocks noChangeAspect="1"/>
          </p:cNvGraphicFramePr>
          <p:nvPr userDrawn="1">
            <p:custDataLst>
              <p:tags r:id="rId1"/>
            </p:custDataLst>
            <p:extLst>
              <p:ext uri="{D42A27DB-BD31-4B8C-83A1-F6EECF244321}">
                <p14:modId xmlns:p14="http://schemas.microsoft.com/office/powerpoint/2010/main" val="39589056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1DC6663A-68A6-47CA-99E9-8D50C355908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3" name="Body1"/>
          <p:cNvSpPr>
            <a:spLocks noGrp="1"/>
          </p:cNvSpPr>
          <p:nvPr>
            <p:ph idx="1"/>
          </p:nvPr>
        </p:nvSpPr>
        <p:spPr>
          <a:xfrm>
            <a:off x="520454" y="1016000"/>
            <a:ext cx="11155275" cy="5365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Footer Placeholder 5"/>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1600141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T: Standar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78103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6" y="1016000"/>
            <a:ext cx="11154942" cy="324768"/>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p:nvPr>
        </p:nvSpPr>
        <p:spPr>
          <a:xfrm>
            <a:off x="520786" y="1485900"/>
            <a:ext cx="11155276" cy="4895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88508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T: Full Page Chart Or Tabl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B79284B-854B-4156-B3FE-C8B8A7DB29DC}"/>
              </a:ext>
            </a:extLst>
          </p:cNvPr>
          <p:cNvGraphicFramePr>
            <a:graphicFrameLocks noChangeAspect="1"/>
          </p:cNvGraphicFramePr>
          <p:nvPr userDrawn="1">
            <p:custDataLst>
              <p:tags r:id="rId1"/>
            </p:custDataLst>
            <p:extLst>
              <p:ext uri="{D42A27DB-BD31-4B8C-83A1-F6EECF244321}">
                <p14:modId xmlns:p14="http://schemas.microsoft.com/office/powerpoint/2010/main" val="27691437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1B79284B-854B-4156-B3FE-C8B8A7DB29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454" y="1016000"/>
            <a:ext cx="11154945" cy="324769"/>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hasCustomPrompt="1"/>
          </p:nvPr>
        </p:nvSpPr>
        <p:spPr>
          <a:xfrm>
            <a:off x="520453" y="1485900"/>
            <a:ext cx="11155609" cy="4463380"/>
          </a:xfrm>
          <a:noFill/>
        </p:spPr>
        <p:txBody>
          <a:bodyPr/>
          <a:lstStyle>
            <a:lvl1pPr marL="0" indent="0">
              <a:buNone/>
              <a:defRPr sz="1600" baseline="0"/>
            </a:lvl1pPr>
          </a:lstStyle>
          <a:p>
            <a:pPr lvl="0"/>
            <a:r>
              <a:rPr lang="en-US"/>
              <a:t>Click icon to insert chart or table</a:t>
            </a:r>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Text Placeholder 5"/>
          <p:cNvSpPr>
            <a:spLocks noGrp="1"/>
          </p:cNvSpPr>
          <p:nvPr>
            <p:ph type="body" sz="quarter" idx="101" hasCustomPrompt="1"/>
          </p:nvPr>
        </p:nvSpPr>
        <p:spPr>
          <a:xfrm>
            <a:off x="520453" y="6093296"/>
            <a:ext cx="11155609" cy="288032"/>
          </a:xfrm>
        </p:spPr>
        <p:txBody>
          <a:bodyPr/>
          <a:lstStyle>
            <a:lvl1pPr marL="0" indent="0">
              <a:buNone/>
              <a:defRPr sz="1400" baseline="0"/>
            </a:lvl1pPr>
          </a:lstStyle>
          <a:p>
            <a:pPr lvl="0"/>
            <a:r>
              <a:rPr lang="en-US"/>
              <a:t>Add chart/table description</a:t>
            </a:r>
          </a:p>
        </p:txBody>
      </p:sp>
      <p:sp>
        <p:nvSpPr>
          <p:cNvPr id="13" name="Footer Placeholder 5">
            <a:extLst>
              <a:ext uri="{FF2B5EF4-FFF2-40B4-BE49-F238E27FC236}">
                <a16:creationId xmlns:a16="http://schemas.microsoft.com/office/drawing/2014/main" id="{372CAD24-CA91-46F0-8D23-AFBE2721FEB0}"/>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962357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T: Tagline Onl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8214A70-ADFD-4F3F-ADBC-92B21BDFD467}"/>
              </a:ext>
            </a:extLst>
          </p:cNvPr>
          <p:cNvGraphicFramePr>
            <a:graphicFrameLocks noChangeAspect="1"/>
          </p:cNvGraphicFramePr>
          <p:nvPr userDrawn="1">
            <p:custDataLst>
              <p:tags r:id="rId1"/>
            </p:custDataLst>
            <p:extLst>
              <p:ext uri="{D42A27DB-BD31-4B8C-83A1-F6EECF244321}">
                <p14:modId xmlns:p14="http://schemas.microsoft.com/office/powerpoint/2010/main" val="7717577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A8214A70-ADFD-4F3F-ADBC-92B21BDFD46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baseline="0"/>
            </a:lvl1pPr>
          </a:lstStyle>
          <a:p>
            <a:r>
              <a:rPr lang="en-US"/>
              <a:t>Click to add topic</a:t>
            </a:r>
          </a:p>
        </p:txBody>
      </p:sp>
      <p:sp>
        <p:nvSpPr>
          <p:cNvPr id="6"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Foliennummernplatzhalter 2"/>
          <p:cNvSpPr>
            <a:spLocks noGrp="1"/>
          </p:cNvSpPr>
          <p:nvPr>
            <p:ph type="sldNum" sz="quarter" idx="100"/>
          </p:nvPr>
        </p:nvSpPr>
        <p:spPr/>
        <p:txBody>
          <a:bodyPr/>
          <a:lstStyle/>
          <a:p>
            <a:fld id="{2B2B68EE-DD1E-4368-AFCE-24A50EC7BF18}" type="slidenum">
              <a:rPr lang="en-US" smtClean="0"/>
              <a:pPr/>
              <a:t>‹#›</a:t>
            </a:fld>
            <a:endParaRPr lang="en-US"/>
          </a:p>
        </p:txBody>
      </p:sp>
      <p:sp>
        <p:nvSpPr>
          <p:cNvPr id="11" name="Footer Placeholder 5">
            <a:extLst>
              <a:ext uri="{FF2B5EF4-FFF2-40B4-BE49-F238E27FC236}">
                <a16:creationId xmlns:a16="http://schemas.microsoft.com/office/drawing/2014/main" id="{51CC508A-9A45-4BFA-AF3D-498236D0692B}"/>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T: Empty Slid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404BC77-937E-4BA7-9E0C-26F300311175}"/>
              </a:ext>
            </a:extLst>
          </p:cNvPr>
          <p:cNvGraphicFramePr>
            <a:graphicFrameLocks noChangeAspect="1"/>
          </p:cNvGraphicFramePr>
          <p:nvPr userDrawn="1">
            <p:custDataLst>
              <p:tags r:id="rId1"/>
            </p:custDataLst>
            <p:extLst>
              <p:ext uri="{D42A27DB-BD31-4B8C-83A1-F6EECF244321}">
                <p14:modId xmlns:p14="http://schemas.microsoft.com/office/powerpoint/2010/main" val="26973961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9404BC77-937E-4BA7-9E0C-26F3003111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baseline="0"/>
            </a:lvl1pPr>
          </a:lstStyle>
          <a:p>
            <a:r>
              <a:rPr lang="en-US"/>
              <a:t>Click to add topic</a:t>
            </a:r>
          </a:p>
        </p:txBody>
      </p:sp>
      <p:sp>
        <p:nvSpPr>
          <p:cNvPr id="3" name="Foliennummernplatzhalter 2"/>
          <p:cNvSpPr>
            <a:spLocks noGrp="1"/>
          </p:cNvSpPr>
          <p:nvPr>
            <p:ph type="sldNum" sz="quarter" idx="100"/>
          </p:nvPr>
        </p:nvSpPr>
        <p:spPr/>
        <p:txBody>
          <a:bodyPr/>
          <a:lstStyle/>
          <a:p>
            <a:fld id="{2B2B68EE-DD1E-4368-AFCE-24A50EC7BF18}" type="slidenum">
              <a:rPr lang="en-US" smtClean="0"/>
              <a:pPr/>
              <a:t>‹#›</a:t>
            </a:fld>
            <a:endParaRPr lang="en-US"/>
          </a:p>
        </p:txBody>
      </p:sp>
      <p:sp>
        <p:nvSpPr>
          <p:cNvPr id="9" name="Footer Placeholder 5">
            <a:extLst>
              <a:ext uri="{FF2B5EF4-FFF2-40B4-BE49-F238E27FC236}">
                <a16:creationId xmlns:a16="http://schemas.microsoft.com/office/drawing/2014/main" id="{D0A3C469-8B84-4047-B855-082CEF591872}"/>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532708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T: Image Whole Slide Width">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a:xfrm>
            <a:off x="520123" y="188641"/>
            <a:ext cx="9217024" cy="573984"/>
          </a:xfrm>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0"/>
            <a:ext cx="12192000" cy="6054049"/>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2" name="Footer Placeholder 5">
            <a:extLst>
              <a:ext uri="{FF2B5EF4-FFF2-40B4-BE49-F238E27FC236}">
                <a16:creationId xmlns:a16="http://schemas.microsoft.com/office/drawing/2014/main" id="{BC268B01-4582-4DB0-B334-C5A959C686CF}"/>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51052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T: Image Whole Slide Width;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a:xfrm>
            <a:off x="520123" y="188641"/>
            <a:ext cx="9217024" cy="573984"/>
          </a:xfrm>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1"/>
            <a:ext cx="12192000"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9" name="Body1">
            <a:extLst>
              <a:ext uri="{FF2B5EF4-FFF2-40B4-BE49-F238E27FC236}">
                <a16:creationId xmlns:a16="http://schemas.microsoft.com/office/drawing/2014/main" id="{D7C55B57-542A-4150-B3B6-251BFF73B516}"/>
              </a:ext>
            </a:extLst>
          </p:cNvPr>
          <p:cNvSpPr>
            <a:spLocks noGrp="1"/>
          </p:cNvSpPr>
          <p:nvPr>
            <p:ph idx="1" hasCustomPrompt="1"/>
          </p:nvPr>
        </p:nvSpPr>
        <p:spPr>
          <a:xfrm>
            <a:off x="520123" y="3434455"/>
            <a:ext cx="11160001"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0" name="Body1">
            <a:extLst>
              <a:ext uri="{FF2B5EF4-FFF2-40B4-BE49-F238E27FC236}">
                <a16:creationId xmlns:a16="http://schemas.microsoft.com/office/drawing/2014/main" id="{6EABA4CD-7759-4FA6-B358-524E10C88340}"/>
              </a:ext>
            </a:extLst>
          </p:cNvPr>
          <p:cNvSpPr>
            <a:spLocks noGrp="1"/>
          </p:cNvSpPr>
          <p:nvPr>
            <p:ph idx="13"/>
          </p:nvPr>
        </p:nvSpPr>
        <p:spPr>
          <a:xfrm>
            <a:off x="520123" y="3987800"/>
            <a:ext cx="11160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5">
            <a:extLst>
              <a:ext uri="{FF2B5EF4-FFF2-40B4-BE49-F238E27FC236}">
                <a16:creationId xmlns:a16="http://schemas.microsoft.com/office/drawing/2014/main" id="{BC268B01-4582-4DB0-B334-C5A959C686CF}"/>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83148338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T: Image Whole Slide Width, 3 Column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1"/>
            <a:ext cx="12192000"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1" name="Body1">
            <a:extLst>
              <a:ext uri="{FF2B5EF4-FFF2-40B4-BE49-F238E27FC236}">
                <a16:creationId xmlns:a16="http://schemas.microsoft.com/office/drawing/2014/main" id="{76DA7266-7942-40B1-B56C-4D888FA56C0F}"/>
              </a:ext>
            </a:extLst>
          </p:cNvPr>
          <p:cNvSpPr>
            <a:spLocks noGrp="1"/>
          </p:cNvSpPr>
          <p:nvPr>
            <p:ph sz="quarter" idx="13"/>
          </p:nvPr>
        </p:nvSpPr>
        <p:spPr>
          <a:xfrm>
            <a:off x="520789" y="3434455"/>
            <a:ext cx="3449601"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Body2">
            <a:extLst>
              <a:ext uri="{FF2B5EF4-FFF2-40B4-BE49-F238E27FC236}">
                <a16:creationId xmlns:a16="http://schemas.microsoft.com/office/drawing/2014/main" id="{AB45FB46-F8C4-44E9-B5F7-7F29B25E688B}"/>
              </a:ext>
            </a:extLst>
          </p:cNvPr>
          <p:cNvSpPr>
            <a:spLocks noGrp="1"/>
          </p:cNvSpPr>
          <p:nvPr>
            <p:ph sz="quarter" idx="2"/>
          </p:nvPr>
        </p:nvSpPr>
        <p:spPr>
          <a:xfrm>
            <a:off x="4367808" y="3434455"/>
            <a:ext cx="3456385"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3">
            <a:extLst>
              <a:ext uri="{FF2B5EF4-FFF2-40B4-BE49-F238E27FC236}">
                <a16:creationId xmlns:a16="http://schemas.microsoft.com/office/drawing/2014/main" id="{32379907-2B9C-42A1-942C-94DF947884BD}"/>
              </a:ext>
            </a:extLst>
          </p:cNvPr>
          <p:cNvSpPr>
            <a:spLocks noGrp="1"/>
          </p:cNvSpPr>
          <p:nvPr>
            <p:ph sz="quarter" idx="3"/>
          </p:nvPr>
        </p:nvSpPr>
        <p:spPr>
          <a:xfrm>
            <a:off x="8214498" y="3434455"/>
            <a:ext cx="3456716"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5">
            <a:extLst>
              <a:ext uri="{FF2B5EF4-FFF2-40B4-BE49-F238E27FC236}">
                <a16:creationId xmlns:a16="http://schemas.microsoft.com/office/drawing/2014/main" id="{785CAE92-23EC-4A40-8E9A-0DF9991DFE04}"/>
              </a:ext>
            </a:extLst>
          </p:cNvPr>
          <p:cNvSpPr>
            <a:spLocks noGrp="1"/>
          </p:cNvSpPr>
          <p:nvPr>
            <p:ph type="ftr" sz="quarter" idx="14"/>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9392470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T: 4 Images, 4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3653220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
        <p:nvSpPr>
          <p:cNvPr id="8" name="Bildplatzhalter 7">
            <a:extLst>
              <a:ext uri="{FF2B5EF4-FFF2-40B4-BE49-F238E27FC236}">
                <a16:creationId xmlns:a16="http://schemas.microsoft.com/office/drawing/2014/main" id="{E5630348-FB6D-4395-80D5-C42E9359A8F0}"/>
              </a:ext>
            </a:extLst>
          </p:cNvPr>
          <p:cNvSpPr>
            <a:spLocks noGrp="1"/>
          </p:cNvSpPr>
          <p:nvPr>
            <p:ph type="pic" sz="quarter" idx="12" hasCustomPrompt="1"/>
          </p:nvPr>
        </p:nvSpPr>
        <p:spPr>
          <a:xfrm>
            <a:off x="-1"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3" name="Bildplatzhalter 7">
            <a:extLst>
              <a:ext uri="{FF2B5EF4-FFF2-40B4-BE49-F238E27FC236}">
                <a16:creationId xmlns:a16="http://schemas.microsoft.com/office/drawing/2014/main" id="{2DE64520-45FF-42BE-A6A2-7E107410648A}"/>
              </a:ext>
            </a:extLst>
          </p:cNvPr>
          <p:cNvSpPr>
            <a:spLocks noGrp="1"/>
          </p:cNvSpPr>
          <p:nvPr>
            <p:ph type="pic" sz="quarter" idx="15" hasCustomPrompt="1"/>
          </p:nvPr>
        </p:nvSpPr>
        <p:spPr>
          <a:xfrm>
            <a:off x="6133063"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4" name="Bildplatzhalter 7">
            <a:extLst>
              <a:ext uri="{FF2B5EF4-FFF2-40B4-BE49-F238E27FC236}">
                <a16:creationId xmlns:a16="http://schemas.microsoft.com/office/drawing/2014/main" id="{1758E02F-CB0E-4C81-8989-D0B15562378B}"/>
              </a:ext>
            </a:extLst>
          </p:cNvPr>
          <p:cNvSpPr>
            <a:spLocks noGrp="1"/>
          </p:cNvSpPr>
          <p:nvPr>
            <p:ph type="pic" sz="quarter" idx="102" hasCustomPrompt="1"/>
          </p:nvPr>
        </p:nvSpPr>
        <p:spPr>
          <a:xfrm>
            <a:off x="3066531"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5" name="Bildplatzhalter 7">
            <a:extLst>
              <a:ext uri="{FF2B5EF4-FFF2-40B4-BE49-F238E27FC236}">
                <a16:creationId xmlns:a16="http://schemas.microsoft.com/office/drawing/2014/main" id="{EC62C3CB-D2B5-4ED4-86FF-48CCD79279E7}"/>
              </a:ext>
            </a:extLst>
          </p:cNvPr>
          <p:cNvSpPr>
            <a:spLocks noGrp="1"/>
          </p:cNvSpPr>
          <p:nvPr>
            <p:ph type="pic" sz="quarter" idx="103" hasCustomPrompt="1"/>
          </p:nvPr>
        </p:nvSpPr>
        <p:spPr>
          <a:xfrm>
            <a:off x="9199596"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6" name="Body1">
            <a:extLst>
              <a:ext uri="{FF2B5EF4-FFF2-40B4-BE49-F238E27FC236}">
                <a16:creationId xmlns:a16="http://schemas.microsoft.com/office/drawing/2014/main" id="{AD66C3E5-01C2-4242-B613-116668B4E98C}"/>
              </a:ext>
            </a:extLst>
          </p:cNvPr>
          <p:cNvSpPr>
            <a:spLocks noGrp="1"/>
          </p:cNvSpPr>
          <p:nvPr>
            <p:ph idx="1" hasCustomPrompt="1"/>
          </p:nvPr>
        </p:nvSpPr>
        <p:spPr>
          <a:xfrm>
            <a:off x="513375" y="3434455"/>
            <a:ext cx="2477714"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7" name="Body1">
            <a:extLst>
              <a:ext uri="{FF2B5EF4-FFF2-40B4-BE49-F238E27FC236}">
                <a16:creationId xmlns:a16="http://schemas.microsoft.com/office/drawing/2014/main" id="{F4B2B228-D14D-4BD3-AF48-25FDFA150D9A}"/>
              </a:ext>
            </a:extLst>
          </p:cNvPr>
          <p:cNvSpPr>
            <a:spLocks noGrp="1"/>
          </p:cNvSpPr>
          <p:nvPr>
            <p:ph idx="13"/>
          </p:nvPr>
        </p:nvSpPr>
        <p:spPr>
          <a:xfrm>
            <a:off x="513374" y="3987800"/>
            <a:ext cx="2477714"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Body1">
            <a:extLst>
              <a:ext uri="{FF2B5EF4-FFF2-40B4-BE49-F238E27FC236}">
                <a16:creationId xmlns:a16="http://schemas.microsoft.com/office/drawing/2014/main" id="{26205AD7-763E-4A2C-B99F-83EC65E12B1C}"/>
              </a:ext>
            </a:extLst>
          </p:cNvPr>
          <p:cNvSpPr>
            <a:spLocks noGrp="1"/>
          </p:cNvSpPr>
          <p:nvPr>
            <p:ph idx="104" hasCustomPrompt="1"/>
          </p:nvPr>
        </p:nvSpPr>
        <p:spPr>
          <a:xfrm>
            <a:off x="3069911" y="3434455"/>
            <a:ext cx="2988000"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9" name="Body1">
            <a:extLst>
              <a:ext uri="{FF2B5EF4-FFF2-40B4-BE49-F238E27FC236}">
                <a16:creationId xmlns:a16="http://schemas.microsoft.com/office/drawing/2014/main" id="{03313F0F-AA28-42D7-BE93-95AF64A60F94}"/>
              </a:ext>
            </a:extLst>
          </p:cNvPr>
          <p:cNvSpPr>
            <a:spLocks noGrp="1"/>
          </p:cNvSpPr>
          <p:nvPr>
            <p:ph idx="105"/>
          </p:nvPr>
        </p:nvSpPr>
        <p:spPr>
          <a:xfrm>
            <a:off x="3069910" y="3987800"/>
            <a:ext cx="2988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Body1">
            <a:extLst>
              <a:ext uri="{FF2B5EF4-FFF2-40B4-BE49-F238E27FC236}">
                <a16:creationId xmlns:a16="http://schemas.microsoft.com/office/drawing/2014/main" id="{FDA29E5A-9148-4B97-9132-F88B6CCC2F1C}"/>
              </a:ext>
            </a:extLst>
          </p:cNvPr>
          <p:cNvSpPr>
            <a:spLocks noGrp="1"/>
          </p:cNvSpPr>
          <p:nvPr>
            <p:ph idx="106" hasCustomPrompt="1"/>
          </p:nvPr>
        </p:nvSpPr>
        <p:spPr>
          <a:xfrm>
            <a:off x="6137656" y="3434455"/>
            <a:ext cx="2988000"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21" name="Body1">
            <a:extLst>
              <a:ext uri="{FF2B5EF4-FFF2-40B4-BE49-F238E27FC236}">
                <a16:creationId xmlns:a16="http://schemas.microsoft.com/office/drawing/2014/main" id="{94FF3C29-4B46-4EB9-8EC6-71701522E8FE}"/>
              </a:ext>
            </a:extLst>
          </p:cNvPr>
          <p:cNvSpPr>
            <a:spLocks noGrp="1"/>
          </p:cNvSpPr>
          <p:nvPr>
            <p:ph idx="107"/>
          </p:nvPr>
        </p:nvSpPr>
        <p:spPr>
          <a:xfrm>
            <a:off x="6137655" y="3987800"/>
            <a:ext cx="2988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Body1">
            <a:extLst>
              <a:ext uri="{FF2B5EF4-FFF2-40B4-BE49-F238E27FC236}">
                <a16:creationId xmlns:a16="http://schemas.microsoft.com/office/drawing/2014/main" id="{B9B4420F-E5C1-43B2-9981-12AF867CB239}"/>
              </a:ext>
            </a:extLst>
          </p:cNvPr>
          <p:cNvSpPr>
            <a:spLocks noGrp="1"/>
          </p:cNvSpPr>
          <p:nvPr>
            <p:ph idx="108" hasCustomPrompt="1"/>
          </p:nvPr>
        </p:nvSpPr>
        <p:spPr>
          <a:xfrm>
            <a:off x="9199597" y="3434455"/>
            <a:ext cx="2477714"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23" name="Body1">
            <a:extLst>
              <a:ext uri="{FF2B5EF4-FFF2-40B4-BE49-F238E27FC236}">
                <a16:creationId xmlns:a16="http://schemas.microsoft.com/office/drawing/2014/main" id="{E9B0CB9E-008C-438F-B7BD-4C4800FA77B4}"/>
              </a:ext>
            </a:extLst>
          </p:cNvPr>
          <p:cNvSpPr>
            <a:spLocks noGrp="1"/>
          </p:cNvSpPr>
          <p:nvPr>
            <p:ph idx="109"/>
          </p:nvPr>
        </p:nvSpPr>
        <p:spPr>
          <a:xfrm>
            <a:off x="9199596" y="3987800"/>
            <a:ext cx="2477714"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9368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T: Header, 2 Images, 3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78103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6" y="1016000"/>
            <a:ext cx="11154942" cy="324768"/>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
        <p:nvSpPr>
          <p:cNvPr id="8" name="Bildplatzhalter 7">
            <a:extLst>
              <a:ext uri="{FF2B5EF4-FFF2-40B4-BE49-F238E27FC236}">
                <a16:creationId xmlns:a16="http://schemas.microsoft.com/office/drawing/2014/main" id="{E5630348-FB6D-4395-80D5-C42E9359A8F0}"/>
              </a:ext>
            </a:extLst>
          </p:cNvPr>
          <p:cNvSpPr>
            <a:spLocks noGrp="1"/>
          </p:cNvSpPr>
          <p:nvPr>
            <p:ph type="pic" sz="quarter" idx="12" hasCustomPrompt="1"/>
          </p:nvPr>
        </p:nvSpPr>
        <p:spPr>
          <a:xfrm>
            <a:off x="0" y="1489756"/>
            <a:ext cx="6031282"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0" name="Body1">
            <a:extLst>
              <a:ext uri="{FF2B5EF4-FFF2-40B4-BE49-F238E27FC236}">
                <a16:creationId xmlns:a16="http://schemas.microsoft.com/office/drawing/2014/main" id="{46F9472F-1090-49E4-B546-78497BAFE9D0}"/>
              </a:ext>
            </a:extLst>
          </p:cNvPr>
          <p:cNvSpPr>
            <a:spLocks noGrp="1"/>
          </p:cNvSpPr>
          <p:nvPr>
            <p:ph sz="quarter" idx="13"/>
          </p:nvPr>
        </p:nvSpPr>
        <p:spPr>
          <a:xfrm>
            <a:off x="520789" y="4253345"/>
            <a:ext cx="3449601"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Body2">
            <a:extLst>
              <a:ext uri="{FF2B5EF4-FFF2-40B4-BE49-F238E27FC236}">
                <a16:creationId xmlns:a16="http://schemas.microsoft.com/office/drawing/2014/main" id="{423F6CB4-7821-4C15-9EF6-46A6A838204F}"/>
              </a:ext>
            </a:extLst>
          </p:cNvPr>
          <p:cNvSpPr>
            <a:spLocks noGrp="1"/>
          </p:cNvSpPr>
          <p:nvPr>
            <p:ph sz="quarter" idx="2"/>
          </p:nvPr>
        </p:nvSpPr>
        <p:spPr>
          <a:xfrm>
            <a:off x="4367808" y="4253345"/>
            <a:ext cx="3456385"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Body3">
            <a:extLst>
              <a:ext uri="{FF2B5EF4-FFF2-40B4-BE49-F238E27FC236}">
                <a16:creationId xmlns:a16="http://schemas.microsoft.com/office/drawing/2014/main" id="{79ABB031-FBFA-4A66-A6D1-0AFE3F446C6F}"/>
              </a:ext>
            </a:extLst>
          </p:cNvPr>
          <p:cNvSpPr>
            <a:spLocks noGrp="1"/>
          </p:cNvSpPr>
          <p:nvPr>
            <p:ph sz="quarter" idx="101"/>
          </p:nvPr>
        </p:nvSpPr>
        <p:spPr>
          <a:xfrm>
            <a:off x="8214498" y="4253345"/>
            <a:ext cx="3456716"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ildplatzhalter 7">
            <a:extLst>
              <a:ext uri="{FF2B5EF4-FFF2-40B4-BE49-F238E27FC236}">
                <a16:creationId xmlns:a16="http://schemas.microsoft.com/office/drawing/2014/main" id="{2DE64520-45FF-42BE-A6A2-7E107410648A}"/>
              </a:ext>
            </a:extLst>
          </p:cNvPr>
          <p:cNvSpPr>
            <a:spLocks noGrp="1"/>
          </p:cNvSpPr>
          <p:nvPr>
            <p:ph type="pic" sz="quarter" idx="15" hasCustomPrompt="1"/>
          </p:nvPr>
        </p:nvSpPr>
        <p:spPr>
          <a:xfrm>
            <a:off x="6160718" y="1489756"/>
            <a:ext cx="6031282"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T: Horizontal Large Table Or Imag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9508AB7-262F-481F-9A76-4941E0BBC794}"/>
              </a:ext>
            </a:extLst>
          </p:cNvPr>
          <p:cNvGraphicFramePr>
            <a:graphicFrameLocks noChangeAspect="1"/>
          </p:cNvGraphicFramePr>
          <p:nvPr userDrawn="1">
            <p:custDataLst>
              <p:tags r:id="rId1"/>
            </p:custDataLst>
            <p:extLst>
              <p:ext uri="{D42A27DB-BD31-4B8C-83A1-F6EECF244321}">
                <p14:modId xmlns:p14="http://schemas.microsoft.com/office/powerpoint/2010/main" val="734992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B9508AB7-262F-481F-9A76-4941E0BBC7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7" y="188641"/>
            <a:ext cx="9219869" cy="573984"/>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7" y="1016000"/>
            <a:ext cx="11155276"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p:nvPr>
        </p:nvSpPr>
        <p:spPr>
          <a:xfrm>
            <a:off x="520787" y="1484784"/>
            <a:ext cx="11155276" cy="23042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Content Placeholder 5"/>
          <p:cNvSpPr>
            <a:spLocks noGrp="1"/>
          </p:cNvSpPr>
          <p:nvPr>
            <p:ph sz="quarter" idx="103" hasCustomPrompt="1"/>
          </p:nvPr>
        </p:nvSpPr>
        <p:spPr>
          <a:xfrm>
            <a:off x="520787" y="3932238"/>
            <a:ext cx="11155276" cy="2449512"/>
          </a:xfrm>
        </p:spPr>
        <p:txBody>
          <a:bodyPr/>
          <a:lstStyle>
            <a:lvl1pPr marL="0" indent="0">
              <a:buNone/>
              <a:defRPr sz="1600" baseline="0"/>
            </a:lvl1pPr>
          </a:lstStyle>
          <a:p>
            <a:pPr lvl="0"/>
            <a:r>
              <a:rPr lang="en-US"/>
              <a:t>Select icon below to add table or image</a:t>
            </a:r>
          </a:p>
        </p:txBody>
      </p:sp>
      <p:sp>
        <p:nvSpPr>
          <p:cNvPr id="10" name="Footer Placeholder 5">
            <a:extLst>
              <a:ext uri="{FF2B5EF4-FFF2-40B4-BE49-F238E27FC236}">
                <a16:creationId xmlns:a16="http://schemas.microsoft.com/office/drawing/2014/main" id="{D0217932-A186-4142-9563-9CE9DFC02965}"/>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44097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T: 2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C07C501-F330-4259-B385-BD329F280D7B}"/>
              </a:ext>
            </a:extLst>
          </p:cNvPr>
          <p:cNvGraphicFramePr>
            <a:graphicFrameLocks noChangeAspect="1"/>
          </p:cNvGraphicFramePr>
          <p:nvPr userDrawn="1">
            <p:custDataLst>
              <p:tags r:id="rId1"/>
            </p:custDataLst>
            <p:extLst>
              <p:ext uri="{D42A27DB-BD31-4B8C-83A1-F6EECF244321}">
                <p14:modId xmlns:p14="http://schemas.microsoft.com/office/powerpoint/2010/main" val="1499433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DC07C501-F330-4259-B385-BD329F280D7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60918"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8040"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6288022" y="1485900"/>
            <a:ext cx="5388041"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1947A15-927D-4B6B-AF4C-80DCBE0CE1B2}"/>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T: Text, Right Side Imag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60585" cy="324768"/>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7708"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6" name="Picture Placeholder 5"/>
          <p:cNvSpPr>
            <a:spLocks noGrp="1"/>
          </p:cNvSpPr>
          <p:nvPr>
            <p:ph type="pic" sz="quarter" idx="104" hasCustomPrompt="1"/>
          </p:nvPr>
        </p:nvSpPr>
        <p:spPr>
          <a:xfrm>
            <a:off x="6288020" y="1485900"/>
            <a:ext cx="5388043" cy="4895850"/>
          </a:xfrm>
          <a:noFill/>
        </p:spPr>
        <p:txBody>
          <a:bodyPr/>
          <a:lstStyle>
            <a:lvl1pPr marL="0" indent="0">
              <a:buNone/>
              <a:defRPr sz="1600">
                <a:solidFill>
                  <a:schemeClr val="tx1"/>
                </a:solidFill>
              </a:defRPr>
            </a:lvl1pPr>
          </a:lstStyle>
          <a:p>
            <a:r>
              <a:rPr lang="en-US"/>
              <a:t>Click icon to add image</a:t>
            </a:r>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640661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T: Text, 2 Imag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EA75627-E942-415D-832D-9B31635DEED4}"/>
              </a:ext>
            </a:extLst>
          </p:cNvPr>
          <p:cNvGraphicFramePr>
            <a:graphicFrameLocks noChangeAspect="1"/>
          </p:cNvGraphicFramePr>
          <p:nvPr userDrawn="1">
            <p:custDataLst>
              <p:tags r:id="rId1"/>
            </p:custDataLst>
            <p:extLst>
              <p:ext uri="{D42A27DB-BD31-4B8C-83A1-F6EECF244321}">
                <p14:modId xmlns:p14="http://schemas.microsoft.com/office/powerpoint/2010/main" val="3994446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BEA75627-E942-415D-832D-9B31635DEED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7308743"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4" name="Picture Placeholder 3"/>
          <p:cNvSpPr>
            <a:spLocks noGrp="1"/>
          </p:cNvSpPr>
          <p:nvPr>
            <p:ph type="pic" sz="quarter" idx="101" hasCustomPrompt="1"/>
          </p:nvPr>
        </p:nvSpPr>
        <p:spPr>
          <a:xfrm>
            <a:off x="8214498" y="1485900"/>
            <a:ext cx="3456717" cy="2303140"/>
          </a:xfrm>
          <a:noFill/>
        </p:spPr>
        <p:txBody>
          <a:bodyPr/>
          <a:lstStyle>
            <a:lvl1pPr marL="0" indent="0">
              <a:buNone/>
              <a:defRPr sz="1600"/>
            </a:lvl1pPr>
          </a:lstStyle>
          <a:p>
            <a:r>
              <a:rPr lang="en-US"/>
              <a:t>Click icon to add image</a:t>
            </a:r>
          </a:p>
        </p:txBody>
      </p:sp>
      <p:sp>
        <p:nvSpPr>
          <p:cNvPr id="224" name="Picture Placeholder 223"/>
          <p:cNvSpPr>
            <a:spLocks noGrp="1"/>
          </p:cNvSpPr>
          <p:nvPr>
            <p:ph type="pic" sz="quarter" idx="102" hasCustomPrompt="1"/>
          </p:nvPr>
        </p:nvSpPr>
        <p:spPr>
          <a:xfrm>
            <a:off x="8214498" y="4077072"/>
            <a:ext cx="3456716" cy="2304678"/>
          </a:xfrm>
          <a:noFill/>
        </p:spPr>
        <p:txBody>
          <a:bodyPr/>
          <a:lstStyle>
            <a:lvl1pPr marL="0" indent="0">
              <a:buNone/>
              <a:defRPr sz="1600"/>
            </a:lvl1pPr>
          </a:lstStyle>
          <a:p>
            <a:r>
              <a:rPr lang="en-US"/>
              <a:t>Click icon to add image</a:t>
            </a:r>
          </a:p>
        </p:txBody>
      </p:sp>
      <p:sp>
        <p:nvSpPr>
          <p:cNvPr id="10" name="Footer Placeholder 5">
            <a:extLst>
              <a:ext uri="{FF2B5EF4-FFF2-40B4-BE49-F238E27FC236}">
                <a16:creationId xmlns:a16="http://schemas.microsoft.com/office/drawing/2014/main" id="{1F6FFA89-DB55-46CD-A8AD-85C2C3BCE2DB}"/>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568489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T: 3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E566D51-EF16-4FDE-9D9B-B9A26B555B0C}"/>
              </a:ext>
            </a:extLst>
          </p:cNvPr>
          <p:cNvGraphicFramePr>
            <a:graphicFrameLocks noChangeAspect="1"/>
          </p:cNvGraphicFramePr>
          <p:nvPr userDrawn="1">
            <p:custDataLst>
              <p:tags r:id="rId1"/>
            </p:custDataLst>
            <p:extLst>
              <p:ext uri="{D42A27DB-BD31-4B8C-83A1-F6EECF244321}">
                <p14:modId xmlns:p14="http://schemas.microsoft.com/office/powerpoint/2010/main" val="12715337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4E566D51-EF16-4FDE-9D9B-B9A26B555B0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6400"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77824" cy="230314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6288020" y="1485900"/>
            <a:ext cx="5388043"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9" name="Body3"/>
          <p:cNvSpPr>
            <a:spLocks noGrp="1"/>
          </p:cNvSpPr>
          <p:nvPr>
            <p:ph sz="quarter" idx="3"/>
          </p:nvPr>
        </p:nvSpPr>
        <p:spPr>
          <a:xfrm>
            <a:off x="520454" y="4077072"/>
            <a:ext cx="5388039" cy="2304678"/>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5">
            <a:extLst>
              <a:ext uri="{FF2B5EF4-FFF2-40B4-BE49-F238E27FC236}">
                <a16:creationId xmlns:a16="http://schemas.microsoft.com/office/drawing/2014/main" id="{6F9DAF8E-D9C0-4670-89C5-0F666AC6AF58}"/>
              </a:ext>
            </a:extLst>
          </p:cNvPr>
          <p:cNvSpPr>
            <a:spLocks noGrp="1"/>
          </p:cNvSpPr>
          <p:nvPr>
            <p:ph type="ftr" sz="quarter" idx="101"/>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15652218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T: 3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F10A8AE-91BB-4651-8DAB-B2E84EFFC42C}"/>
              </a:ext>
            </a:extLst>
          </p:cNvPr>
          <p:cNvGraphicFramePr>
            <a:graphicFrameLocks noChangeAspect="1"/>
          </p:cNvGraphicFramePr>
          <p:nvPr userDrawn="1">
            <p:custDataLst>
              <p:tags r:id="rId1"/>
            </p:custDataLst>
            <p:extLst>
              <p:ext uri="{D42A27DB-BD31-4B8C-83A1-F6EECF244321}">
                <p14:modId xmlns:p14="http://schemas.microsoft.com/office/powerpoint/2010/main" val="601290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3" name="Object 2" hidden="1">
                        <a:extLst>
                          <a:ext uri="{FF2B5EF4-FFF2-40B4-BE49-F238E27FC236}">
                            <a16:creationId xmlns:a16="http://schemas.microsoft.com/office/drawing/2014/main" id="{7F10A8AE-91BB-4651-8DAB-B2E84EFFC4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3462211"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4374281" y="1485900"/>
            <a:ext cx="3456192" cy="4893469"/>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p:nvPr>
        </p:nvSpPr>
        <p:spPr>
          <a:xfrm>
            <a:off x="8222089" y="1485900"/>
            <a:ext cx="3456717"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2" name="Footer Placeholder 5">
            <a:extLst>
              <a:ext uri="{FF2B5EF4-FFF2-40B4-BE49-F238E27FC236}">
                <a16:creationId xmlns:a16="http://schemas.microsoft.com/office/drawing/2014/main" id="{62F65D9C-B27D-4338-9C82-DFE5D2642128}"/>
              </a:ext>
            </a:extLst>
          </p:cNvPr>
          <p:cNvSpPr>
            <a:spLocks noGrp="1"/>
          </p:cNvSpPr>
          <p:nvPr>
            <p:ph type="ftr" sz="quarter" idx="105"/>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473982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T: 3 Columns With Imag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CC40098-CB24-45C9-A192-10D790C9B89C}"/>
              </a:ext>
            </a:extLst>
          </p:cNvPr>
          <p:cNvGraphicFramePr>
            <a:graphicFrameLocks noChangeAspect="1"/>
          </p:cNvGraphicFramePr>
          <p:nvPr userDrawn="1">
            <p:custDataLst>
              <p:tags r:id="rId1"/>
            </p:custDataLst>
            <p:extLst>
              <p:ext uri="{D42A27DB-BD31-4B8C-83A1-F6EECF244321}">
                <p14:modId xmlns:p14="http://schemas.microsoft.com/office/powerpoint/2010/main" val="1121973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1CC40098-CB24-45C9-A192-10D790C9B8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5275"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3140969"/>
            <a:ext cx="3454982"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4368137" y="3140969"/>
            <a:ext cx="3456385"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p:nvPr>
        </p:nvSpPr>
        <p:spPr>
          <a:xfrm>
            <a:off x="8222418" y="3140969"/>
            <a:ext cx="3456716"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3" name="Bildplatzhalter 2"/>
          <p:cNvSpPr>
            <a:spLocks noGrp="1"/>
          </p:cNvSpPr>
          <p:nvPr>
            <p:ph type="pic" sz="quarter" idx="106" hasCustomPrompt="1"/>
          </p:nvPr>
        </p:nvSpPr>
        <p:spPr>
          <a:xfrm>
            <a:off x="520454" y="1485900"/>
            <a:ext cx="3462107" cy="1439044"/>
          </a:xfrm>
          <a:noFill/>
        </p:spPr>
        <p:txBody>
          <a:bodyPr tIns="144000"/>
          <a:lstStyle>
            <a:lvl1pPr marL="0" indent="0" algn="ctr">
              <a:buNone/>
              <a:defRPr sz="1600"/>
            </a:lvl1pPr>
          </a:lstStyle>
          <a:p>
            <a:r>
              <a:rPr lang="en-US"/>
              <a:t>Click icon to add image</a:t>
            </a:r>
          </a:p>
        </p:txBody>
      </p:sp>
      <p:sp>
        <p:nvSpPr>
          <p:cNvPr id="14" name="Bildplatzhalter 2"/>
          <p:cNvSpPr>
            <a:spLocks noGrp="1"/>
          </p:cNvSpPr>
          <p:nvPr>
            <p:ph type="pic" sz="quarter" idx="107" hasCustomPrompt="1"/>
          </p:nvPr>
        </p:nvSpPr>
        <p:spPr>
          <a:xfrm>
            <a:off x="4367808" y="1485900"/>
            <a:ext cx="3460275" cy="1439044"/>
          </a:xfrm>
          <a:noFill/>
        </p:spPr>
        <p:txBody>
          <a:bodyPr tIns="144000"/>
          <a:lstStyle>
            <a:lvl1pPr marL="0" indent="0" algn="ctr">
              <a:buNone/>
              <a:defRPr sz="1600"/>
            </a:lvl1pPr>
          </a:lstStyle>
          <a:p>
            <a:r>
              <a:rPr lang="en-US"/>
              <a:t>Click icon to add image</a:t>
            </a:r>
          </a:p>
        </p:txBody>
      </p:sp>
      <p:sp>
        <p:nvSpPr>
          <p:cNvPr id="15" name="Bildplatzhalter 2"/>
          <p:cNvSpPr>
            <a:spLocks noGrp="1"/>
          </p:cNvSpPr>
          <p:nvPr>
            <p:ph type="pic" sz="quarter" idx="108" hasCustomPrompt="1"/>
          </p:nvPr>
        </p:nvSpPr>
        <p:spPr>
          <a:xfrm>
            <a:off x="8221391" y="1485900"/>
            <a:ext cx="3457415" cy="1428694"/>
          </a:xfrm>
          <a:noFill/>
        </p:spPr>
        <p:txBody>
          <a:bodyPr tIns="144000"/>
          <a:lstStyle>
            <a:lvl1pPr marL="0" indent="0" algn="ctr">
              <a:buNone/>
              <a:defRPr sz="1600"/>
            </a:lvl1pPr>
          </a:lstStyle>
          <a:p>
            <a:r>
              <a:rPr lang="en-US"/>
              <a:t>Click icon to add image</a:t>
            </a:r>
          </a:p>
        </p:txBody>
      </p:sp>
      <p:sp>
        <p:nvSpPr>
          <p:cNvPr id="16" name="Footer Placeholder 5">
            <a:extLst>
              <a:ext uri="{FF2B5EF4-FFF2-40B4-BE49-F238E27FC236}">
                <a16:creationId xmlns:a16="http://schemas.microsoft.com/office/drawing/2014/main" id="{76929011-784F-421C-B8E6-D5215A51387A}"/>
              </a:ext>
            </a:extLst>
          </p:cNvPr>
          <p:cNvSpPr>
            <a:spLocks noGrp="1"/>
          </p:cNvSpPr>
          <p:nvPr>
            <p:ph type="ftr" sz="quarter" idx="109"/>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22756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T: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F3D6664-F77D-4167-9BAD-79386C7B6014}"/>
              </a:ext>
            </a:extLst>
          </p:cNvPr>
          <p:cNvGraphicFramePr>
            <a:graphicFrameLocks noChangeAspect="1"/>
          </p:cNvGraphicFramePr>
          <p:nvPr userDrawn="1">
            <p:custDataLst>
              <p:tags r:id="rId1"/>
            </p:custDataLst>
            <p:extLst>
              <p:ext uri="{D42A27DB-BD31-4B8C-83A1-F6EECF244321}">
                <p14:modId xmlns:p14="http://schemas.microsoft.com/office/powerpoint/2010/main" val="375929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3" name="Object 2" hidden="1">
                        <a:extLst>
                          <a:ext uri="{FF2B5EF4-FFF2-40B4-BE49-F238E27FC236}">
                            <a16:creationId xmlns:a16="http://schemas.microsoft.com/office/drawing/2014/main" id="{AF3D6664-F77D-4167-9BAD-79386C7B60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hasCustomPrompt="1"/>
          </p:nvPr>
        </p:nvSpPr>
        <p:spPr>
          <a:xfrm>
            <a:off x="520454" y="1484784"/>
            <a:ext cx="2500578" cy="489654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hasCustomPrompt="1"/>
          </p:nvPr>
        </p:nvSpPr>
        <p:spPr>
          <a:xfrm>
            <a:off x="3410568" y="1484784"/>
            <a:ext cx="2496277" cy="489654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hasCustomPrompt="1"/>
          </p:nvPr>
        </p:nvSpPr>
        <p:spPr>
          <a:xfrm>
            <a:off x="6296381" y="1485900"/>
            <a:ext cx="2496277" cy="4895428"/>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0" name="Body4"/>
          <p:cNvSpPr>
            <a:spLocks noGrp="1"/>
          </p:cNvSpPr>
          <p:nvPr>
            <p:ph sz="quarter" idx="4" hasCustomPrompt="1"/>
          </p:nvPr>
        </p:nvSpPr>
        <p:spPr>
          <a:xfrm>
            <a:off x="9182194" y="1485900"/>
            <a:ext cx="2496611"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5">
            <a:extLst>
              <a:ext uri="{FF2B5EF4-FFF2-40B4-BE49-F238E27FC236}">
                <a16:creationId xmlns:a16="http://schemas.microsoft.com/office/drawing/2014/main" id="{0248A160-E381-45FF-9F6B-8F6A195C2B54}"/>
              </a:ext>
            </a:extLst>
          </p:cNvPr>
          <p:cNvSpPr>
            <a:spLocks noGrp="1"/>
          </p:cNvSpPr>
          <p:nvPr>
            <p:ph type="ftr" sz="quarter" idx="105"/>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83171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T: 4 Columns With Images">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8A2EEB13-AA5B-4F03-8289-D66CA01CFB04}"/>
              </a:ext>
            </a:extLst>
          </p:cNvPr>
          <p:cNvGraphicFramePr>
            <a:graphicFrameLocks noChangeAspect="1"/>
          </p:cNvGraphicFramePr>
          <p:nvPr userDrawn="1">
            <p:custDataLst>
              <p:tags r:id="rId1"/>
            </p:custDataLst>
            <p:extLst>
              <p:ext uri="{D42A27DB-BD31-4B8C-83A1-F6EECF244321}">
                <p14:modId xmlns:p14="http://schemas.microsoft.com/office/powerpoint/2010/main" val="4097513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12" name="Object 11" hidden="1">
                        <a:extLst>
                          <a:ext uri="{FF2B5EF4-FFF2-40B4-BE49-F238E27FC236}">
                            <a16:creationId xmlns:a16="http://schemas.microsoft.com/office/drawing/2014/main" id="{8A2EEB13-AA5B-4F03-8289-D66CA01CFB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3140968"/>
            <a:ext cx="2496277" cy="3240782"/>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3411521" y="3140968"/>
            <a:ext cx="2496277" cy="324036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p:nvPr>
        </p:nvSpPr>
        <p:spPr>
          <a:xfrm>
            <a:off x="6302588" y="3147550"/>
            <a:ext cx="2484819" cy="323420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0" name="Body4"/>
          <p:cNvSpPr>
            <a:spLocks noGrp="1"/>
          </p:cNvSpPr>
          <p:nvPr>
            <p:ph sz="quarter" idx="4"/>
          </p:nvPr>
        </p:nvSpPr>
        <p:spPr>
          <a:xfrm>
            <a:off x="9182196" y="3140968"/>
            <a:ext cx="2496609" cy="324036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Bildplatzhalter 2"/>
          <p:cNvSpPr>
            <a:spLocks noGrp="1"/>
          </p:cNvSpPr>
          <p:nvPr>
            <p:ph type="pic" sz="quarter" idx="106" hasCustomPrompt="1"/>
          </p:nvPr>
        </p:nvSpPr>
        <p:spPr>
          <a:xfrm>
            <a:off x="520454" y="1484784"/>
            <a:ext cx="2496608" cy="1440160"/>
          </a:xfrm>
          <a:noFill/>
        </p:spPr>
        <p:txBody>
          <a:bodyPr tIns="144000"/>
          <a:lstStyle>
            <a:lvl1pPr marL="0" indent="0" algn="ctr">
              <a:buNone/>
              <a:defRPr sz="1600"/>
            </a:lvl1pPr>
          </a:lstStyle>
          <a:p>
            <a:r>
              <a:rPr lang="en-US"/>
              <a:t>Click icon to add image</a:t>
            </a:r>
          </a:p>
        </p:txBody>
      </p:sp>
      <p:sp>
        <p:nvSpPr>
          <p:cNvPr id="14" name="Bildplatzhalter 2"/>
          <p:cNvSpPr>
            <a:spLocks noGrp="1"/>
          </p:cNvSpPr>
          <p:nvPr>
            <p:ph type="pic" sz="quarter" idx="107" hasCustomPrompt="1"/>
          </p:nvPr>
        </p:nvSpPr>
        <p:spPr>
          <a:xfrm>
            <a:off x="3412136" y="1484784"/>
            <a:ext cx="2483632" cy="1437010"/>
          </a:xfrm>
          <a:noFill/>
        </p:spPr>
        <p:txBody>
          <a:bodyPr tIns="144000"/>
          <a:lstStyle>
            <a:lvl1pPr marL="0" indent="0" algn="ctr">
              <a:buNone/>
              <a:defRPr sz="1600"/>
            </a:lvl1pPr>
          </a:lstStyle>
          <a:p>
            <a:r>
              <a:rPr lang="en-US"/>
              <a:t>Click icon to add image</a:t>
            </a:r>
          </a:p>
        </p:txBody>
      </p:sp>
      <p:sp>
        <p:nvSpPr>
          <p:cNvPr id="15" name="Bildplatzhalter 2"/>
          <p:cNvSpPr>
            <a:spLocks noGrp="1"/>
          </p:cNvSpPr>
          <p:nvPr>
            <p:ph type="pic" sz="quarter" idx="108" hasCustomPrompt="1"/>
          </p:nvPr>
        </p:nvSpPr>
        <p:spPr>
          <a:xfrm>
            <a:off x="6290842" y="1485900"/>
            <a:ext cx="2496277" cy="1439044"/>
          </a:xfrm>
          <a:noFill/>
        </p:spPr>
        <p:txBody>
          <a:bodyPr tIns="144000"/>
          <a:lstStyle>
            <a:lvl1pPr marL="0" indent="0" algn="ctr">
              <a:buNone/>
              <a:defRPr sz="1600"/>
            </a:lvl1pPr>
          </a:lstStyle>
          <a:p>
            <a:r>
              <a:rPr lang="en-US"/>
              <a:t>Click icon to add image</a:t>
            </a:r>
          </a:p>
        </p:txBody>
      </p:sp>
      <p:sp>
        <p:nvSpPr>
          <p:cNvPr id="16" name="Bildplatzhalter 2"/>
          <p:cNvSpPr>
            <a:spLocks noGrp="1"/>
          </p:cNvSpPr>
          <p:nvPr>
            <p:ph type="pic" sz="quarter" idx="109" hasCustomPrompt="1"/>
          </p:nvPr>
        </p:nvSpPr>
        <p:spPr>
          <a:xfrm>
            <a:off x="9182194" y="1485900"/>
            <a:ext cx="2496611" cy="1439044"/>
          </a:xfrm>
          <a:noFill/>
        </p:spPr>
        <p:txBody>
          <a:bodyPr tIns="144000"/>
          <a:lstStyle>
            <a:lvl1pPr marL="0" indent="0" algn="ctr">
              <a:buNone/>
              <a:defRPr sz="1600"/>
            </a:lvl1pPr>
          </a:lstStyle>
          <a:p>
            <a:r>
              <a:rPr lang="en-US"/>
              <a:t>Click icon to add image</a:t>
            </a:r>
          </a:p>
        </p:txBody>
      </p:sp>
      <p:sp>
        <p:nvSpPr>
          <p:cNvPr id="18" name="Footer Placeholder 5">
            <a:extLst>
              <a:ext uri="{FF2B5EF4-FFF2-40B4-BE49-F238E27FC236}">
                <a16:creationId xmlns:a16="http://schemas.microsoft.com/office/drawing/2014/main" id="{F4E9A129-C01C-49EE-9DEC-99F6C1E3F620}"/>
              </a:ext>
            </a:extLst>
          </p:cNvPr>
          <p:cNvSpPr>
            <a:spLocks noGrp="1"/>
          </p:cNvSpPr>
          <p:nvPr>
            <p:ph type="ftr" sz="quarter" idx="110"/>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4249796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T: SWO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8521734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2"/>
            </p:custDataLst>
          </p:nvPr>
        </p:nvSpPr>
        <p:spPr>
          <a:xfrm>
            <a:off x="0" y="0"/>
            <a:ext cx="158750" cy="158750"/>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wrap="none" lIns="0" tIns="0" rIns="0" bIns="0" rtlCol="0" anchor="ctr"/>
          <a:lstStyle/>
          <a:p>
            <a:pPr marL="0" lvl="0" indent="0" algn="ctr" eaLnBrk="1"/>
            <a:endParaRPr lang="en-US" sz="1800" b="1" i="0" baseline="0" err="1">
              <a:solidFill>
                <a:schemeClr val="bg1"/>
              </a:solidFill>
              <a:latin typeface="Arial" panose="020B0604020202020204" pitchFamily="34" charset="0"/>
              <a:ea typeface="+mj-ea"/>
              <a:cs typeface="+mj-cs"/>
              <a:sym typeface="Arial" panose="020B0604020202020204" pitchFamily="34" charset="0"/>
            </a:endParaRPr>
          </a:p>
        </p:txBody>
      </p:sp>
      <p:sp>
        <p:nvSpPr>
          <p:cNvPr id="2" name="Headline"/>
          <p:cNvSpPr>
            <a:spLocks noGrp="1"/>
          </p:cNvSpPr>
          <p:nvPr>
            <p:ph type="title" hasCustomPrompt="1"/>
          </p:nvPr>
        </p:nvSpPr>
        <p:spPr>
          <a:xfrm>
            <a:off x="519488" y="190073"/>
            <a:ext cx="9217024" cy="573984"/>
          </a:xfrm>
        </p:spPr>
        <p:txBody>
          <a:bodyPr vert="horz"/>
          <a:lstStyle>
            <a:lvl1pPr>
              <a:defRPr/>
            </a:lvl1pPr>
          </a:lstStyle>
          <a:p>
            <a:r>
              <a:rPr lang="en-US"/>
              <a:t>Click to add topic</a:t>
            </a:r>
          </a:p>
        </p:txBody>
      </p:sp>
      <p:sp>
        <p:nvSpPr>
          <p:cNvPr id="10" name="Subline"/>
          <p:cNvSpPr>
            <a:spLocks noGrp="1"/>
          </p:cNvSpPr>
          <p:nvPr>
            <p:ph type="title" idx="99" hasCustomPrompt="1"/>
          </p:nvPr>
        </p:nvSpPr>
        <p:spPr>
          <a:xfrm>
            <a:off x="520787" y="1016000"/>
            <a:ext cx="11137900"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8" name="Body1"/>
          <p:cNvSpPr>
            <a:spLocks noGrp="1"/>
          </p:cNvSpPr>
          <p:nvPr>
            <p:ph sz="quarter" idx="2" hasCustomPrompt="1"/>
          </p:nvPr>
        </p:nvSpPr>
        <p:spPr>
          <a:xfrm>
            <a:off x="520787" y="2060576"/>
            <a:ext cx="5400000" cy="1728464"/>
          </a:xfrm>
          <a:solidFill>
            <a:schemeClr val="bg1">
              <a:lumMod val="95000"/>
            </a:schemeClr>
          </a:solidFill>
        </p:spPr>
        <p:txBody>
          <a:bodyPr lIns="54000" tIns="36000" rIns="54000" bIns="36000"/>
          <a:lstStyle>
            <a:lvl1pPr>
              <a:defRPr sz="1600">
                <a:solidFill>
                  <a:schemeClr val="tx1"/>
                </a:solidFill>
              </a:defRPr>
            </a:lvl1pPr>
            <a:lvl2pPr>
              <a:defRPr sz="1600" baseline="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14" name="Body2"/>
          <p:cNvSpPr>
            <a:spLocks noGrp="1"/>
          </p:cNvSpPr>
          <p:nvPr>
            <p:ph sz="quarter" idx="4" hasCustomPrompt="1"/>
          </p:nvPr>
        </p:nvSpPr>
        <p:spPr>
          <a:xfrm>
            <a:off x="6278495" y="2060576"/>
            <a:ext cx="5400000" cy="1728192"/>
          </a:xfrm>
          <a:solidFill>
            <a:schemeClr val="bg1">
              <a:lumMod val="95000"/>
            </a:schemeClr>
          </a:solidFill>
        </p:spPr>
        <p:txBody>
          <a:bodyPr lIns="54000" tIns="36000" rIns="54000" bIns="36000"/>
          <a:lstStyle>
            <a:lvl1pPr>
              <a:defRPr sz="1600" baseline="0">
                <a:solidFill>
                  <a:schemeClr val="tx1"/>
                </a:solidFill>
              </a:defRPr>
            </a:lvl1pPr>
            <a:lvl2pPr>
              <a:defRPr sz="1600" baseline="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17" name="Body3"/>
          <p:cNvSpPr>
            <a:spLocks noGrp="1"/>
          </p:cNvSpPr>
          <p:nvPr>
            <p:ph sz="quarter" idx="6" hasCustomPrompt="1"/>
          </p:nvPr>
        </p:nvSpPr>
        <p:spPr>
          <a:xfrm>
            <a:off x="520787" y="4653136"/>
            <a:ext cx="5400000" cy="172861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18" name="Body4"/>
          <p:cNvSpPr>
            <a:spLocks noGrp="1"/>
          </p:cNvSpPr>
          <p:nvPr>
            <p:ph sz="quarter" idx="8" hasCustomPrompt="1"/>
          </p:nvPr>
        </p:nvSpPr>
        <p:spPr>
          <a:xfrm>
            <a:off x="6278495" y="4653136"/>
            <a:ext cx="5400000" cy="172861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5" name="TitelBalken2"/>
          <p:cNvSpPr>
            <a:spLocks noGrp="1"/>
          </p:cNvSpPr>
          <p:nvPr>
            <p:ph type="body" sz="quarter" idx="3" hasCustomPrompt="1"/>
          </p:nvPr>
        </p:nvSpPr>
        <p:spPr>
          <a:xfrm>
            <a:off x="6278495" y="1484784"/>
            <a:ext cx="5400000" cy="576000"/>
          </a:xfrm>
          <a:solidFill>
            <a:schemeClr val="bg2"/>
          </a:solidFill>
        </p:spPr>
        <p:txBody>
          <a:bodyPr lIns="54000" tIns="36000" rIns="54000" bIns="36000" anchor="t"/>
          <a:lstStyle>
            <a:lvl1pPr marL="0" indent="0">
              <a:buNone/>
              <a:defRPr sz="1600" b="1">
                <a:solidFill>
                  <a:schemeClr val="bg1"/>
                </a:solidFill>
              </a:defRPr>
            </a:lvl1pPr>
            <a:lvl2pPr marL="0" indent="0">
              <a:spcAft>
                <a:spcPts val="0"/>
              </a:spcAft>
              <a:buFont typeface="+mj-lt"/>
              <a:buNone/>
              <a:defRPr>
                <a:solidFill>
                  <a:schemeClr val="bg1"/>
                </a:solidFill>
              </a:defRPr>
            </a:lvl2pPr>
            <a:lvl3pPr marL="0" indent="0">
              <a:spcAft>
                <a:spcPts val="0"/>
              </a:spcAft>
              <a:buFont typeface="+mj-lt"/>
              <a:buNone/>
              <a:defRPr>
                <a:solidFill>
                  <a:schemeClr val="bg1"/>
                </a:solidFill>
              </a:defRPr>
            </a:lvl3pPr>
            <a:lvl4pPr marL="0" indent="0">
              <a:spcAft>
                <a:spcPts val="0"/>
              </a:spcAft>
              <a:buFont typeface="+mj-lt"/>
              <a:buNone/>
              <a:defRPr>
                <a:solidFill>
                  <a:schemeClr val="bg1"/>
                </a:solidFill>
              </a:defRPr>
            </a:lvl4pPr>
            <a:lvl5pPr marL="0" indent="0">
              <a:spcAft>
                <a:spcPts val="0"/>
              </a:spcAft>
              <a:buFont typeface="+mj-lt"/>
              <a:buNone/>
              <a:defRPr>
                <a:solidFill>
                  <a:schemeClr val="bg1"/>
                </a:solidFill>
              </a:defRPr>
            </a:lvl5pPr>
          </a:lstStyle>
          <a:p>
            <a:pPr lvl="0"/>
            <a:r>
              <a:rPr lang="en-US"/>
              <a:t>Edit Master text styles</a:t>
            </a:r>
          </a:p>
        </p:txBody>
      </p:sp>
      <p:sp>
        <p:nvSpPr>
          <p:cNvPr id="15" name="TitelBalken3"/>
          <p:cNvSpPr>
            <a:spLocks noGrp="1"/>
          </p:cNvSpPr>
          <p:nvPr>
            <p:ph type="body" idx="5" hasCustomPrompt="1"/>
          </p:nvPr>
        </p:nvSpPr>
        <p:spPr>
          <a:xfrm>
            <a:off x="520787" y="4077072"/>
            <a:ext cx="5400000" cy="576064"/>
          </a:xfrm>
          <a:solidFill>
            <a:schemeClr val="tx1"/>
          </a:solidFill>
        </p:spPr>
        <p:txBody>
          <a:bodyPr lIns="54000" tIns="36000" rIns="54000" bIns="36000" anchor="t"/>
          <a:lstStyle>
            <a:lvl1pPr marL="0" indent="0">
              <a:buNone/>
              <a:defRPr sz="1600" b="1" baseline="0">
                <a:solidFill>
                  <a:schemeClr val="bg1"/>
                </a:solidFill>
              </a:defRPr>
            </a:lvl1pPr>
            <a:lvl2pPr marL="0" indent="0">
              <a:spcAft>
                <a:spcPts val="0"/>
              </a:spcAft>
              <a:buFont typeface="+mj-lt"/>
              <a:buNone/>
              <a:defRPr>
                <a:solidFill>
                  <a:schemeClr val="bg1"/>
                </a:solidFill>
              </a:defRPr>
            </a:lvl2pPr>
            <a:lvl3pPr marL="0" indent="0">
              <a:spcAft>
                <a:spcPts val="0"/>
              </a:spcAft>
              <a:buFont typeface="+mj-lt"/>
              <a:buNone/>
              <a:defRPr>
                <a:solidFill>
                  <a:schemeClr val="bg1"/>
                </a:solidFill>
              </a:defRPr>
            </a:lvl3pPr>
            <a:lvl4pPr marL="0" indent="0">
              <a:spcAft>
                <a:spcPts val="0"/>
              </a:spcAft>
              <a:buFont typeface="+mj-lt"/>
              <a:buNone/>
              <a:defRPr>
                <a:solidFill>
                  <a:schemeClr val="bg1"/>
                </a:solidFill>
              </a:defRPr>
            </a:lvl4pPr>
            <a:lvl5pPr marL="0" indent="0">
              <a:spcAft>
                <a:spcPts val="0"/>
              </a:spcAft>
              <a:buFont typeface="+mj-lt"/>
              <a:buNone/>
              <a:defRPr>
                <a:solidFill>
                  <a:schemeClr val="bg1"/>
                </a:solidFill>
              </a:defRPr>
            </a:lvl5pPr>
          </a:lstStyle>
          <a:p>
            <a:pPr lvl="0"/>
            <a:r>
              <a:rPr lang="en-US"/>
              <a:t>Edit Master text styles</a:t>
            </a:r>
          </a:p>
        </p:txBody>
      </p:sp>
      <p:sp>
        <p:nvSpPr>
          <p:cNvPr id="16" name="TitelBalken4"/>
          <p:cNvSpPr>
            <a:spLocks noGrp="1"/>
          </p:cNvSpPr>
          <p:nvPr>
            <p:ph type="body" sz="quarter" idx="7" hasCustomPrompt="1"/>
          </p:nvPr>
        </p:nvSpPr>
        <p:spPr>
          <a:xfrm>
            <a:off x="6278495" y="4077072"/>
            <a:ext cx="5400000" cy="576064"/>
          </a:xfrm>
          <a:solidFill>
            <a:schemeClr val="accent6"/>
          </a:solidFill>
        </p:spPr>
        <p:txBody>
          <a:bodyPr lIns="54000" tIns="36000" rIns="54000" bIns="36000" anchor="t"/>
          <a:lstStyle>
            <a:lvl1pPr marL="0" indent="0">
              <a:buNone/>
              <a:defRPr sz="1600" b="1" baseline="0">
                <a:solidFill>
                  <a:schemeClr val="bg1"/>
                </a:solidFill>
              </a:defRPr>
            </a:lvl1pPr>
            <a:lvl2pPr marL="0" indent="0">
              <a:spcAft>
                <a:spcPts val="0"/>
              </a:spcAft>
              <a:buFont typeface="+mj-lt"/>
              <a:buNone/>
              <a:defRPr>
                <a:solidFill>
                  <a:schemeClr val="bg1"/>
                </a:solidFill>
              </a:defRPr>
            </a:lvl2pPr>
            <a:lvl3pPr marL="0" indent="0">
              <a:spcAft>
                <a:spcPts val="0"/>
              </a:spcAft>
              <a:buFont typeface="+mj-lt"/>
              <a:buNone/>
              <a:defRPr>
                <a:solidFill>
                  <a:schemeClr val="bg1"/>
                </a:solidFill>
              </a:defRPr>
            </a:lvl3pPr>
            <a:lvl4pPr marL="0" indent="0">
              <a:spcAft>
                <a:spcPts val="0"/>
              </a:spcAft>
              <a:buFont typeface="+mj-lt"/>
              <a:buNone/>
              <a:defRPr>
                <a:solidFill>
                  <a:schemeClr val="bg1"/>
                </a:solidFill>
              </a:defRPr>
            </a:lvl4pPr>
            <a:lvl5pPr marL="0" indent="0">
              <a:spcAft>
                <a:spcPts val="0"/>
              </a:spcAft>
              <a:buFont typeface="+mj-lt"/>
              <a:buNone/>
              <a:defRPr>
                <a:solidFill>
                  <a:schemeClr val="bg1"/>
                </a:solidFill>
              </a:defRPr>
            </a:lvl5pPr>
          </a:lstStyle>
          <a:p>
            <a:pPr lvl="0"/>
            <a:r>
              <a:rPr lang="en-US"/>
              <a:t>Edit Master text styles</a:t>
            </a:r>
          </a:p>
        </p:txBody>
      </p:sp>
      <p:sp>
        <p:nvSpPr>
          <p:cNvPr id="3" name="TitelBalken1"/>
          <p:cNvSpPr>
            <a:spLocks noGrp="1"/>
          </p:cNvSpPr>
          <p:nvPr>
            <p:ph type="body" idx="1" hasCustomPrompt="1"/>
          </p:nvPr>
        </p:nvSpPr>
        <p:spPr>
          <a:xfrm>
            <a:off x="520787" y="1484784"/>
            <a:ext cx="5400000" cy="576000"/>
          </a:xfrm>
          <a:solidFill>
            <a:schemeClr val="accent1"/>
          </a:solidFill>
        </p:spPr>
        <p:txBody>
          <a:bodyPr lIns="54000" tIns="36000" rIns="54000" bIns="36000" anchor="t"/>
          <a:lstStyle>
            <a:lvl1pPr marL="0" indent="0">
              <a:buNone/>
              <a:defRPr sz="1600" b="1" baseline="0">
                <a:solidFill>
                  <a:schemeClr val="bg1"/>
                </a:solidFill>
              </a:defRPr>
            </a:lvl1pPr>
            <a:lvl2pPr marL="0" indent="0">
              <a:spcAft>
                <a:spcPts val="0"/>
              </a:spcAft>
              <a:buFont typeface="+mj-lt"/>
              <a:buNone/>
              <a:defRPr b="0">
                <a:solidFill>
                  <a:schemeClr val="bg1"/>
                </a:solidFill>
              </a:defRPr>
            </a:lvl2pPr>
            <a:lvl3pPr marL="0" indent="0">
              <a:spcAft>
                <a:spcPts val="0"/>
              </a:spcAft>
              <a:buFont typeface="+mj-lt"/>
              <a:buNone/>
              <a:defRPr b="0">
                <a:solidFill>
                  <a:schemeClr val="bg1"/>
                </a:solidFill>
              </a:defRPr>
            </a:lvl3pPr>
            <a:lvl4pPr marL="0" indent="0">
              <a:spcAft>
                <a:spcPts val="0"/>
              </a:spcAft>
              <a:buFont typeface="+mj-lt"/>
              <a:buNone/>
              <a:defRPr b="0">
                <a:solidFill>
                  <a:schemeClr val="bg1"/>
                </a:solidFill>
              </a:defRPr>
            </a:lvl4pPr>
            <a:lvl5pPr marL="0" indent="0">
              <a:spcAft>
                <a:spcPts val="0"/>
              </a:spcAft>
              <a:buFont typeface="+mj-lt"/>
              <a:buNone/>
              <a:defRPr b="0">
                <a:solidFill>
                  <a:schemeClr val="bg1"/>
                </a:solidFill>
              </a:defRPr>
            </a:lvl5pPr>
          </a:lstStyle>
          <a:p>
            <a:pPr lvl="0"/>
            <a:r>
              <a:rPr lang="en-US"/>
              <a:t>Edit Master text styles</a:t>
            </a:r>
          </a:p>
        </p:txBody>
      </p:sp>
      <p:sp>
        <p:nvSpPr>
          <p:cNvPr id="23" name="Foliennummernplatzhalter 22"/>
          <p:cNvSpPr>
            <a:spLocks noGrp="1"/>
          </p:cNvSpPr>
          <p:nvPr>
            <p:ph type="sldNum" sz="quarter" idx="102"/>
          </p:nvPr>
        </p:nvSpPr>
        <p:spPr/>
        <p:txBody>
          <a:bodyPr/>
          <a:lstStyle/>
          <a:p>
            <a:fld id="{2B2B68EE-DD1E-4368-AFCE-24A50EC7BF18}" type="slidenum">
              <a:rPr lang="en-US" noProof="1" smtClean="0"/>
              <a:pPr/>
              <a:t>‹#›</a:t>
            </a:fld>
            <a:endParaRPr lang="en-US" noProof="1"/>
          </a:p>
        </p:txBody>
      </p:sp>
      <p:sp>
        <p:nvSpPr>
          <p:cNvPr id="20" name="Footer Placeholder 5">
            <a:extLst>
              <a:ext uri="{FF2B5EF4-FFF2-40B4-BE49-F238E27FC236}">
                <a16:creationId xmlns:a16="http://schemas.microsoft.com/office/drawing/2014/main" id="{9252C0B9-8FAF-4FE6-B5F3-CE5B059C6BC3}"/>
              </a:ext>
            </a:extLst>
          </p:cNvPr>
          <p:cNvSpPr>
            <a:spLocks noGrp="1"/>
          </p:cNvSpPr>
          <p:nvPr>
            <p:ph type="ftr" sz="quarter" idx="10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guide id="4" pos="7355"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MT: Do not use">
    <p:spTree>
      <p:nvGrpSpPr>
        <p:cNvPr id="1" name=""/>
        <p:cNvGrpSpPr/>
        <p:nvPr/>
      </p:nvGrpSpPr>
      <p:grpSpPr>
        <a:xfrm>
          <a:off x="0" y="0"/>
          <a:ext cx="0" cy="0"/>
          <a:chOff x="0" y="0"/>
          <a:chExt cx="0" cy="0"/>
        </a:xfrm>
      </p:grpSpPr>
      <p:sp>
        <p:nvSpPr>
          <p:cNvPr id="7" name="Rechteck 6"/>
          <p:cNvSpPr/>
          <p:nvPr userDrawn="1"/>
        </p:nvSpPr>
        <p:spPr>
          <a:xfrm>
            <a:off x="527051" y="404581"/>
            <a:ext cx="11137900" cy="5977170"/>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r>
              <a:rPr lang="es-ES" sz="7200">
                <a:solidFill>
                  <a:schemeClr val="accent4"/>
                </a:solidFill>
              </a:rPr>
              <a:t>End master</a:t>
            </a:r>
          </a:p>
          <a:p>
            <a:pPr algn="ctr" rtl="0"/>
            <a:r>
              <a:rPr lang="es-ES" sz="7200">
                <a:solidFill>
                  <a:schemeClr val="tx1"/>
                </a:solidFill>
              </a:rPr>
              <a:t>Delete all layouts</a:t>
            </a:r>
            <a:r>
              <a:rPr lang="es-ES" sz="7200" baseline="0">
                <a:solidFill>
                  <a:schemeClr val="tx1"/>
                </a:solidFill>
              </a:rPr>
              <a:t> after this layout!</a:t>
            </a:r>
          </a:p>
        </p:txBody>
      </p:sp>
    </p:spTree>
    <p:extLst>
      <p:ext uri="{BB962C8B-B14F-4D97-AF65-F5344CB8AC3E}">
        <p14:creationId xmlns:p14="http://schemas.microsoft.com/office/powerpoint/2010/main" val="2543798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T: Three Columns">
    <p:spTree>
      <p:nvGrpSpPr>
        <p:cNvPr id="1" name=""/>
        <p:cNvGrpSpPr/>
        <p:nvPr/>
      </p:nvGrpSpPr>
      <p:grpSpPr>
        <a:xfrm>
          <a:off x="0" y="0"/>
          <a:ext cx="0" cy="0"/>
          <a:chOff x="0" y="0"/>
          <a:chExt cx="0" cy="0"/>
        </a:xfrm>
      </p:grpSpPr>
      <p:sp>
        <p:nvSpPr>
          <p:cNvPr id="5" name="Titel"/>
          <p:cNvSpPr>
            <a:spLocks noGrp="1"/>
          </p:cNvSpPr>
          <p:nvPr>
            <p:ph type="title" hasCustomPrompt="1"/>
          </p:nvPr>
        </p:nvSpPr>
        <p:spPr/>
        <p:txBody>
          <a:bodyPr/>
          <a:lstStyle>
            <a:lvl1pPr>
              <a:defRPr/>
            </a:lvl1pPr>
          </a:lstStyle>
          <a:p>
            <a:r>
              <a:rPr lang="en-US"/>
              <a:t>Click to add topic</a:t>
            </a:r>
          </a:p>
        </p:txBody>
      </p:sp>
      <p:sp>
        <p:nvSpPr>
          <p:cNvPr id="8" name="Subline"/>
          <p:cNvSpPr>
            <a:spLocks noGrp="1"/>
          </p:cNvSpPr>
          <p:nvPr>
            <p:ph type="title" idx="99" hasCustomPrompt="1"/>
          </p:nvPr>
        </p:nvSpPr>
        <p:spPr>
          <a:xfrm>
            <a:off x="527051" y="1016000"/>
            <a:ext cx="11137900" cy="324769"/>
          </a:xfrm>
        </p:spPr>
        <p:txBody>
          <a:bodyPr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7051" y="1485900"/>
            <a:ext cx="3456715" cy="4895850"/>
          </a:xfrm>
          <a:solidFill>
            <a:schemeClr val="accent4">
              <a:lumMod val="20000"/>
              <a:lumOff val="80000"/>
            </a:schemeClr>
          </a:solidFill>
        </p:spPr>
        <p:txBody>
          <a:bodyPr lIns="72000" tIns="36000" rIns="72000" bIns="3600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4367808" y="1485900"/>
            <a:ext cx="3456192" cy="4893469"/>
          </a:xfrm>
          <a:solidFill>
            <a:schemeClr val="accent4">
              <a:lumMod val="20000"/>
              <a:lumOff val="80000"/>
            </a:schemeClr>
          </a:solidFill>
        </p:spPr>
        <p:txBody>
          <a:bodyPr lIns="72000" tIns="36000" rIns="72000" bIns="3600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Body3"/>
          <p:cNvSpPr>
            <a:spLocks noGrp="1"/>
          </p:cNvSpPr>
          <p:nvPr>
            <p:ph sz="quarter" idx="3"/>
          </p:nvPr>
        </p:nvSpPr>
        <p:spPr>
          <a:xfrm>
            <a:off x="8208235" y="1485900"/>
            <a:ext cx="3456717" cy="4895850"/>
          </a:xfrm>
          <a:solidFill>
            <a:schemeClr val="accent4">
              <a:lumMod val="20000"/>
              <a:lumOff val="80000"/>
            </a:schemeClr>
          </a:solidFill>
        </p:spPr>
        <p:txBody>
          <a:bodyPr lIns="72000" tIns="36000" rIns="72000" bIns="3600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2" name="Footer Placeholder 1"/>
          <p:cNvSpPr>
            <a:spLocks noGrp="1"/>
          </p:cNvSpPr>
          <p:nvPr>
            <p:ph type="ftr" sz="quarter" idx="105"/>
          </p:nvPr>
        </p:nvSpPr>
        <p:spPr/>
        <p:txBody>
          <a:bodyPr/>
          <a:lstStyle/>
          <a:p>
            <a:r>
              <a:rPr lang="en-US"/>
              <a:t>For internal use - Confidential</a:t>
            </a:r>
          </a:p>
        </p:txBody>
      </p:sp>
    </p:spTree>
    <p:extLst>
      <p:ext uri="{BB962C8B-B14F-4D97-AF65-F5344CB8AC3E}">
        <p14:creationId xmlns:p14="http://schemas.microsoft.com/office/powerpoint/2010/main" val="4968858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MT: Four Columns With Images">
    <p:spTree>
      <p:nvGrpSpPr>
        <p:cNvPr id="1" name=""/>
        <p:cNvGrpSpPr/>
        <p:nvPr/>
      </p:nvGrpSpPr>
      <p:grpSpPr>
        <a:xfrm>
          <a:off x="0" y="0"/>
          <a:ext cx="0" cy="0"/>
          <a:chOff x="0" y="0"/>
          <a:chExt cx="0" cy="0"/>
        </a:xfrm>
      </p:grpSpPr>
      <p:sp>
        <p:nvSpPr>
          <p:cNvPr id="5" name="Titel"/>
          <p:cNvSpPr>
            <a:spLocks noGrp="1"/>
          </p:cNvSpPr>
          <p:nvPr>
            <p:ph type="title" hasCustomPrompt="1"/>
          </p:nvPr>
        </p:nvSpPr>
        <p:spPr/>
        <p:txBody>
          <a:bodyPr/>
          <a:lstStyle>
            <a:lvl1pPr>
              <a:defRPr/>
            </a:lvl1pPr>
          </a:lstStyle>
          <a:p>
            <a:r>
              <a:rPr lang="en-US"/>
              <a:t>Click to add topic</a:t>
            </a:r>
          </a:p>
        </p:txBody>
      </p:sp>
      <p:sp>
        <p:nvSpPr>
          <p:cNvPr id="8" name="Subline"/>
          <p:cNvSpPr>
            <a:spLocks noGrp="1"/>
          </p:cNvSpPr>
          <p:nvPr>
            <p:ph type="title" idx="99" hasCustomPrompt="1"/>
          </p:nvPr>
        </p:nvSpPr>
        <p:spPr>
          <a:xfrm>
            <a:off x="527051" y="1016000"/>
            <a:ext cx="11137900" cy="324769"/>
          </a:xfrm>
        </p:spPr>
        <p:txBody>
          <a:bodyPr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7382" y="3140968"/>
            <a:ext cx="2496277" cy="3240782"/>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3407702" y="3140968"/>
            <a:ext cx="2496277" cy="324036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Body3"/>
          <p:cNvSpPr>
            <a:spLocks noGrp="1"/>
          </p:cNvSpPr>
          <p:nvPr>
            <p:ph sz="quarter" idx="3"/>
          </p:nvPr>
        </p:nvSpPr>
        <p:spPr>
          <a:xfrm>
            <a:off x="6288021" y="3147550"/>
            <a:ext cx="2484819" cy="32342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0" name="Body4"/>
          <p:cNvSpPr>
            <a:spLocks noGrp="1"/>
          </p:cNvSpPr>
          <p:nvPr>
            <p:ph sz="quarter" idx="4"/>
          </p:nvPr>
        </p:nvSpPr>
        <p:spPr>
          <a:xfrm>
            <a:off x="9168342" y="3140968"/>
            <a:ext cx="2496609" cy="324036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Bildplatzhalter 2"/>
          <p:cNvSpPr>
            <a:spLocks noGrp="1"/>
          </p:cNvSpPr>
          <p:nvPr>
            <p:ph type="pic" sz="quarter" idx="106" hasCustomPrompt="1"/>
          </p:nvPr>
        </p:nvSpPr>
        <p:spPr>
          <a:xfrm>
            <a:off x="527051" y="1484784"/>
            <a:ext cx="2496608" cy="1440160"/>
          </a:xfrm>
          <a:noFill/>
        </p:spPr>
        <p:txBody>
          <a:bodyPr tIns="144000"/>
          <a:lstStyle>
            <a:lvl1pPr marL="0" indent="0" algn="ctr">
              <a:buNone/>
              <a:defRPr/>
            </a:lvl1pPr>
          </a:lstStyle>
          <a:p>
            <a:r>
              <a:rPr lang="en-US"/>
              <a:t>Click icon to add image</a:t>
            </a:r>
          </a:p>
        </p:txBody>
      </p:sp>
      <p:sp>
        <p:nvSpPr>
          <p:cNvPr id="14" name="Bildplatzhalter 2"/>
          <p:cNvSpPr>
            <a:spLocks noGrp="1"/>
          </p:cNvSpPr>
          <p:nvPr>
            <p:ph type="pic" sz="quarter" idx="107" hasCustomPrompt="1"/>
          </p:nvPr>
        </p:nvSpPr>
        <p:spPr>
          <a:xfrm>
            <a:off x="3407701" y="1484784"/>
            <a:ext cx="2483632" cy="1437010"/>
          </a:xfrm>
          <a:noFill/>
        </p:spPr>
        <p:txBody>
          <a:bodyPr tIns="144000"/>
          <a:lstStyle>
            <a:lvl1pPr marL="0" indent="0" algn="ctr">
              <a:buNone/>
              <a:defRPr/>
            </a:lvl1pPr>
          </a:lstStyle>
          <a:p>
            <a:r>
              <a:rPr lang="en-US"/>
              <a:t>Click icon to add image</a:t>
            </a:r>
          </a:p>
        </p:txBody>
      </p:sp>
      <p:sp>
        <p:nvSpPr>
          <p:cNvPr id="15" name="Bildplatzhalter 2"/>
          <p:cNvSpPr>
            <a:spLocks noGrp="1"/>
          </p:cNvSpPr>
          <p:nvPr>
            <p:ph type="pic" sz="quarter" idx="108" hasCustomPrompt="1"/>
          </p:nvPr>
        </p:nvSpPr>
        <p:spPr>
          <a:xfrm>
            <a:off x="6288022" y="1485900"/>
            <a:ext cx="2496277" cy="1439044"/>
          </a:xfrm>
          <a:noFill/>
        </p:spPr>
        <p:txBody>
          <a:bodyPr tIns="144000"/>
          <a:lstStyle>
            <a:lvl1pPr marL="0" indent="0" algn="ctr">
              <a:buNone/>
              <a:defRPr/>
            </a:lvl1pPr>
          </a:lstStyle>
          <a:p>
            <a:r>
              <a:rPr lang="en-US"/>
              <a:t>Click icon to add image</a:t>
            </a:r>
          </a:p>
        </p:txBody>
      </p:sp>
      <p:sp>
        <p:nvSpPr>
          <p:cNvPr id="16" name="Bildplatzhalter 2"/>
          <p:cNvSpPr>
            <a:spLocks noGrp="1"/>
          </p:cNvSpPr>
          <p:nvPr>
            <p:ph type="pic" sz="quarter" idx="109" hasCustomPrompt="1"/>
          </p:nvPr>
        </p:nvSpPr>
        <p:spPr>
          <a:xfrm>
            <a:off x="9168340" y="1485900"/>
            <a:ext cx="2496611" cy="1439044"/>
          </a:xfrm>
          <a:noFill/>
        </p:spPr>
        <p:txBody>
          <a:bodyPr tIns="144000"/>
          <a:lstStyle>
            <a:lvl1pPr marL="0" indent="0" algn="ctr">
              <a:buNone/>
              <a:defRPr/>
            </a:lvl1pPr>
          </a:lstStyle>
          <a:p>
            <a:r>
              <a:rPr lang="en-US"/>
              <a:t>Click icon to add image</a:t>
            </a:r>
          </a:p>
        </p:txBody>
      </p:sp>
      <p:sp>
        <p:nvSpPr>
          <p:cNvPr id="2" name="Footer Placeholder 1"/>
          <p:cNvSpPr>
            <a:spLocks noGrp="1"/>
          </p:cNvSpPr>
          <p:nvPr>
            <p:ph type="ftr" sz="quarter" idx="110"/>
          </p:nvPr>
        </p:nvSpPr>
        <p:spPr/>
        <p:txBody>
          <a:bodyPr/>
          <a:lstStyle/>
          <a:p>
            <a:r>
              <a:rPr lang="en-US"/>
              <a:t>For internal use - Confidential</a:t>
            </a:r>
          </a:p>
        </p:txBody>
      </p:sp>
    </p:spTree>
    <p:extLst>
      <p:ext uri="{BB962C8B-B14F-4D97-AF65-F5344CB8AC3E}">
        <p14:creationId xmlns:p14="http://schemas.microsoft.com/office/powerpoint/2010/main" val="3332220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MT: Cover Page">
    <p:spTree>
      <p:nvGrpSpPr>
        <p:cNvPr id="1" name=""/>
        <p:cNvGrpSpPr/>
        <p:nvPr/>
      </p:nvGrpSpPr>
      <p:grpSpPr>
        <a:xfrm>
          <a:off x="0" y="0"/>
          <a:ext cx="0" cy="0"/>
          <a:chOff x="0" y="0"/>
          <a:chExt cx="0" cy="0"/>
        </a:xfrm>
      </p:grpSpPr>
      <p:sp>
        <p:nvSpPr>
          <p:cNvPr id="11" name="Bildplatzhalter 10"/>
          <p:cNvSpPr>
            <a:spLocks noGrp="1"/>
          </p:cNvSpPr>
          <p:nvPr>
            <p:ph type="pic" sz="quarter" idx="10" hasCustomPrompt="1"/>
          </p:nvPr>
        </p:nvSpPr>
        <p:spPr>
          <a:xfrm>
            <a:off x="3215680" y="0"/>
            <a:ext cx="8976320" cy="2636838"/>
          </a:xfrm>
          <a:solidFill>
            <a:schemeClr val="tx2"/>
          </a:solidFill>
          <a:effectLst>
            <a:outerShdw blurRad="50800" dist="38100" dir="2700000" algn="tl" rotWithShape="0">
              <a:prstClr val="black">
                <a:alpha val="40000"/>
              </a:prstClr>
            </a:outerShdw>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6" name="Rectangle 37"/>
          <p:cNvSpPr>
            <a:spLocks noChangeArrowheads="1"/>
          </p:cNvSpPr>
          <p:nvPr userDrawn="1"/>
        </p:nvSpPr>
        <p:spPr bwMode="gray">
          <a:xfrm>
            <a:off x="-1" y="0"/>
            <a:ext cx="3215681" cy="6166022"/>
          </a:xfrm>
          <a:prstGeom prst="rect">
            <a:avLst/>
          </a:prstGeom>
          <a:gradFill rotWithShape="0">
            <a:gsLst>
              <a:gs pos="0">
                <a:schemeClr val="tx1"/>
              </a:gs>
              <a:gs pos="98000">
                <a:schemeClr val="bg1"/>
              </a:gs>
              <a:gs pos="58000">
                <a:schemeClr val="bg2"/>
              </a:gs>
            </a:gsLst>
            <a:lin ang="5400000" scaled="1"/>
          </a:gradFill>
          <a:ln>
            <a:noFill/>
          </a:ln>
          <a:effectLst/>
        </p:spPr>
        <p:txBody>
          <a:bodyPr wrap="none" lIns="0" tIns="0" rIns="72000" bIns="0" anchor="ctr"/>
          <a:lstStyle/>
          <a:p>
            <a:pPr algn="ctr"/>
            <a:endParaRPr lang="en-US" sz="1400">
              <a:solidFill>
                <a:srgbClr val="6BD2FF"/>
              </a:solidFill>
            </a:endParaRPr>
          </a:p>
        </p:txBody>
      </p:sp>
      <p:sp>
        <p:nvSpPr>
          <p:cNvPr id="2" name="Titel"/>
          <p:cNvSpPr>
            <a:spLocks noGrp="1"/>
          </p:cNvSpPr>
          <p:nvPr>
            <p:ph type="ctrTitle" hasCustomPrompt="1"/>
          </p:nvPr>
        </p:nvSpPr>
        <p:spPr>
          <a:xfrm>
            <a:off x="3599723" y="2852936"/>
            <a:ext cx="8266827" cy="597686"/>
          </a:xfrm>
        </p:spPr>
        <p:txBody>
          <a:bodyPr anchor="b"/>
          <a:lstStyle>
            <a:lvl1pPr algn="l">
              <a:lnSpc>
                <a:spcPts val="3000"/>
              </a:lnSpc>
              <a:defRPr sz="3200" b="1">
                <a:solidFill>
                  <a:schemeClr val="tx1"/>
                </a:solidFill>
              </a:defRPr>
            </a:lvl1pPr>
          </a:lstStyle>
          <a:p>
            <a:r>
              <a:rPr lang="en-US"/>
              <a:t>Click to add title…</a:t>
            </a:r>
          </a:p>
        </p:txBody>
      </p:sp>
      <p:sp>
        <p:nvSpPr>
          <p:cNvPr id="3" name="Untertitel"/>
          <p:cNvSpPr>
            <a:spLocks noGrp="1"/>
          </p:cNvSpPr>
          <p:nvPr>
            <p:ph type="subTitle" idx="1" hasCustomPrompt="1"/>
          </p:nvPr>
        </p:nvSpPr>
        <p:spPr>
          <a:xfrm>
            <a:off x="520789" y="1988841"/>
            <a:ext cx="2621749" cy="692581"/>
          </a:xfrm>
        </p:spPr>
        <p:txBody>
          <a:bodyPr rIns="72000" anchor="b"/>
          <a:lstStyle>
            <a:lvl1pPr marL="0" indent="0" algn="l">
              <a:spcBef>
                <a:spcPts val="0"/>
              </a:spcBef>
              <a:spcAft>
                <a:spcPts val="0"/>
              </a:spcAft>
              <a:buNone/>
              <a:defRPr sz="1600" baseline="0">
                <a:solidFill>
                  <a:schemeClr val="bg1"/>
                </a:solidFill>
              </a:defRPr>
            </a:lvl1pPr>
          </a:lstStyle>
          <a:p>
            <a:pPr lvl="0"/>
            <a:r>
              <a:rPr lang="en-US"/>
              <a:t>Click to add place,</a:t>
            </a:r>
            <a:br>
              <a:rPr lang="en-US"/>
            </a:br>
            <a:r>
              <a:rPr lang="en-US"/>
              <a:t>date/author</a:t>
            </a:r>
          </a:p>
        </p:txBody>
      </p:sp>
      <p:sp>
        <p:nvSpPr>
          <p:cNvPr id="5" name="Textplatzhalter 4"/>
          <p:cNvSpPr>
            <a:spLocks noGrp="1"/>
          </p:cNvSpPr>
          <p:nvPr>
            <p:ph type="body" sz="quarter" idx="12" hasCustomPrompt="1"/>
          </p:nvPr>
        </p:nvSpPr>
        <p:spPr>
          <a:xfrm>
            <a:off x="3599723" y="3400223"/>
            <a:ext cx="8266828" cy="964882"/>
          </a:xfrm>
        </p:spPr>
        <p:txBody>
          <a:bodyPr/>
          <a:lstStyle>
            <a:lvl1pPr marL="0" indent="0">
              <a:buNone/>
              <a:defRPr sz="2400"/>
            </a:lvl1pPr>
            <a:lvl2pPr marL="0" indent="0">
              <a:buNone/>
              <a:defRPr sz="2400"/>
            </a:lvl2pPr>
            <a:lvl3pPr marL="0" indent="0">
              <a:buNone/>
              <a:defRPr sz="2400"/>
            </a:lvl3pPr>
            <a:lvl4pPr marL="0" indent="0">
              <a:buNone/>
              <a:defRPr sz="2400"/>
            </a:lvl4pPr>
            <a:lvl5pPr marL="0" indent="0">
              <a:buFont typeface="Arial" panose="020B0604020202020204" pitchFamily="34" charset="0"/>
              <a:buNone/>
              <a:defRPr sz="2400"/>
            </a:lvl5pPr>
          </a:lstStyle>
          <a:p>
            <a:pPr lvl="0"/>
            <a:r>
              <a:rPr lang="en-US"/>
              <a:t>Click to add subtitle (optional)…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40464" y="5189156"/>
            <a:ext cx="2719479" cy="1668844"/>
          </a:xfrm>
          <a:prstGeom prst="rect">
            <a:avLst/>
          </a:prstGeom>
        </p:spPr>
      </p:pic>
    </p:spTree>
    <p:extLst>
      <p:ext uri="{BB962C8B-B14F-4D97-AF65-F5344CB8AC3E}">
        <p14:creationId xmlns:p14="http://schemas.microsoft.com/office/powerpoint/2010/main" val="18372080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MT: Cover Page 4 Images">
    <p:spTree>
      <p:nvGrpSpPr>
        <p:cNvPr id="1" name=""/>
        <p:cNvGrpSpPr/>
        <p:nvPr/>
      </p:nvGrpSpPr>
      <p:grpSpPr>
        <a:xfrm>
          <a:off x="0" y="0"/>
          <a:ext cx="0" cy="0"/>
          <a:chOff x="0" y="0"/>
          <a:chExt cx="0" cy="0"/>
        </a:xfrm>
      </p:grpSpPr>
      <p:sp>
        <p:nvSpPr>
          <p:cNvPr id="4" name="Rectangle 3"/>
          <p:cNvSpPr/>
          <p:nvPr userDrawn="1"/>
        </p:nvSpPr>
        <p:spPr>
          <a:xfrm>
            <a:off x="3246475" y="1"/>
            <a:ext cx="8945525" cy="263519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600" err="1">
              <a:solidFill>
                <a:schemeClr val="bg1"/>
              </a:solidFill>
            </a:endParaRPr>
          </a:p>
        </p:txBody>
      </p:sp>
      <p:sp>
        <p:nvSpPr>
          <p:cNvPr id="6" name="Rectangle 37"/>
          <p:cNvSpPr>
            <a:spLocks noChangeArrowheads="1"/>
          </p:cNvSpPr>
          <p:nvPr userDrawn="1"/>
        </p:nvSpPr>
        <p:spPr bwMode="gray">
          <a:xfrm>
            <a:off x="-1" y="0"/>
            <a:ext cx="3215681" cy="6166022"/>
          </a:xfrm>
          <a:prstGeom prst="rect">
            <a:avLst/>
          </a:prstGeom>
          <a:gradFill rotWithShape="0">
            <a:gsLst>
              <a:gs pos="0">
                <a:schemeClr val="tx1"/>
              </a:gs>
              <a:gs pos="98000">
                <a:schemeClr val="bg1"/>
              </a:gs>
              <a:gs pos="58000">
                <a:schemeClr val="bg2"/>
              </a:gs>
            </a:gsLst>
            <a:lin ang="5400000" scaled="1"/>
          </a:gradFill>
          <a:ln>
            <a:noFill/>
          </a:ln>
          <a:effectLst/>
        </p:spPr>
        <p:txBody>
          <a:bodyPr wrap="none" lIns="0" tIns="0" rIns="72000" bIns="0" anchor="ctr"/>
          <a:lstStyle/>
          <a:p>
            <a:pPr algn="ctr"/>
            <a:endParaRPr lang="en-US" sz="1400">
              <a:solidFill>
                <a:srgbClr val="6BD2FF"/>
              </a:solidFill>
            </a:endParaRPr>
          </a:p>
        </p:txBody>
      </p:sp>
      <p:sp>
        <p:nvSpPr>
          <p:cNvPr id="2" name="Titel"/>
          <p:cNvSpPr>
            <a:spLocks noGrp="1"/>
          </p:cNvSpPr>
          <p:nvPr>
            <p:ph type="ctrTitle" hasCustomPrompt="1"/>
          </p:nvPr>
        </p:nvSpPr>
        <p:spPr>
          <a:xfrm>
            <a:off x="3599723" y="2852936"/>
            <a:ext cx="8256917" cy="597686"/>
          </a:xfrm>
        </p:spPr>
        <p:txBody>
          <a:bodyPr anchor="b"/>
          <a:lstStyle>
            <a:lvl1pPr algn="l">
              <a:lnSpc>
                <a:spcPts val="3000"/>
              </a:lnSpc>
              <a:defRPr sz="3200" b="1">
                <a:solidFill>
                  <a:schemeClr val="tx1"/>
                </a:solidFill>
              </a:defRPr>
            </a:lvl1pPr>
          </a:lstStyle>
          <a:p>
            <a:r>
              <a:rPr lang="en-US"/>
              <a:t>Click to add title…</a:t>
            </a:r>
          </a:p>
        </p:txBody>
      </p:sp>
      <p:sp>
        <p:nvSpPr>
          <p:cNvPr id="3" name="Untertitel"/>
          <p:cNvSpPr>
            <a:spLocks noGrp="1"/>
          </p:cNvSpPr>
          <p:nvPr>
            <p:ph type="subTitle" idx="1" hasCustomPrompt="1"/>
          </p:nvPr>
        </p:nvSpPr>
        <p:spPr>
          <a:xfrm>
            <a:off x="520789" y="1988841"/>
            <a:ext cx="2621749" cy="692581"/>
          </a:xfrm>
        </p:spPr>
        <p:txBody>
          <a:bodyPr rIns="72000" anchor="b"/>
          <a:lstStyle>
            <a:lvl1pPr marL="0" indent="0" algn="l">
              <a:spcBef>
                <a:spcPts val="0"/>
              </a:spcBef>
              <a:spcAft>
                <a:spcPts val="0"/>
              </a:spcAft>
              <a:buNone/>
              <a:defRPr sz="1600" baseline="0">
                <a:solidFill>
                  <a:schemeClr val="bg1"/>
                </a:solidFill>
              </a:defRPr>
            </a:lvl1pPr>
          </a:lstStyle>
          <a:p>
            <a:pPr lvl="0"/>
            <a:r>
              <a:rPr lang="en-US"/>
              <a:t>Click to add place,</a:t>
            </a:r>
            <a:br>
              <a:rPr lang="en-US"/>
            </a:br>
            <a:r>
              <a:rPr lang="en-US"/>
              <a:t>date/author</a:t>
            </a:r>
          </a:p>
        </p:txBody>
      </p:sp>
      <p:sp>
        <p:nvSpPr>
          <p:cNvPr id="5" name="Textplatzhalter 4"/>
          <p:cNvSpPr>
            <a:spLocks noGrp="1"/>
          </p:cNvSpPr>
          <p:nvPr>
            <p:ph type="body" sz="quarter" idx="12" hasCustomPrompt="1"/>
          </p:nvPr>
        </p:nvSpPr>
        <p:spPr>
          <a:xfrm>
            <a:off x="3599723" y="3400222"/>
            <a:ext cx="8256919" cy="964882"/>
          </a:xfrm>
        </p:spPr>
        <p:txBody>
          <a:bodyPr/>
          <a:lstStyle>
            <a:lvl1pPr marL="0" indent="0">
              <a:buNone/>
              <a:defRPr sz="2400"/>
            </a:lvl1pPr>
            <a:lvl2pPr marL="0" indent="0">
              <a:buNone/>
              <a:defRPr sz="2400"/>
            </a:lvl2pPr>
            <a:lvl3pPr marL="0" indent="0">
              <a:buNone/>
              <a:defRPr sz="2400"/>
            </a:lvl3pPr>
            <a:lvl4pPr marL="0" indent="0">
              <a:buNone/>
              <a:defRPr sz="2400"/>
            </a:lvl4pPr>
            <a:lvl5pPr marL="0" indent="0">
              <a:buFont typeface="Arial" panose="020B0604020202020204" pitchFamily="34" charset="0"/>
              <a:buNone/>
              <a:defRPr sz="2400"/>
            </a:lvl5pPr>
          </a:lstStyle>
          <a:p>
            <a:pPr lvl="0"/>
            <a:r>
              <a:rPr lang="en-US"/>
              <a:t>Click to add subtitle (optional)…</a:t>
            </a:r>
          </a:p>
        </p:txBody>
      </p:sp>
      <p:sp>
        <p:nvSpPr>
          <p:cNvPr id="10" name="Bildplatzhalter 10"/>
          <p:cNvSpPr>
            <a:spLocks noGrp="1"/>
          </p:cNvSpPr>
          <p:nvPr>
            <p:ph type="pic" sz="quarter" idx="13" hasCustomPrompt="1"/>
          </p:nvPr>
        </p:nvSpPr>
        <p:spPr>
          <a:xfrm>
            <a:off x="32156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14" name="Bildplatzhalter 10"/>
          <p:cNvSpPr>
            <a:spLocks noGrp="1"/>
          </p:cNvSpPr>
          <p:nvPr>
            <p:ph type="pic" sz="quarter" idx="14" hasCustomPrompt="1"/>
          </p:nvPr>
        </p:nvSpPr>
        <p:spPr>
          <a:xfrm>
            <a:off x="54780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15" name="Bildplatzhalter 10"/>
          <p:cNvSpPr>
            <a:spLocks noGrp="1"/>
          </p:cNvSpPr>
          <p:nvPr>
            <p:ph type="pic" sz="quarter" idx="15" hasCustomPrompt="1"/>
          </p:nvPr>
        </p:nvSpPr>
        <p:spPr>
          <a:xfrm>
            <a:off x="77404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16" name="Bildplatzhalter 10"/>
          <p:cNvSpPr>
            <a:spLocks noGrp="1"/>
          </p:cNvSpPr>
          <p:nvPr>
            <p:ph type="pic" sz="quarter" idx="16" hasCustomPrompt="1"/>
          </p:nvPr>
        </p:nvSpPr>
        <p:spPr>
          <a:xfrm>
            <a:off x="10002880" y="0"/>
            <a:ext cx="2189120" cy="2636838"/>
          </a:xfrm>
          <a:solidFill>
            <a:schemeClr val="tx2"/>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40464" y="5189156"/>
            <a:ext cx="2719479" cy="1668844"/>
          </a:xfrm>
          <a:prstGeom prst="rect">
            <a:avLst/>
          </a:prstGeom>
        </p:spPr>
      </p:pic>
    </p:spTree>
    <p:extLst>
      <p:ext uri="{BB962C8B-B14F-4D97-AF65-F5344CB8AC3E}">
        <p14:creationId xmlns:p14="http://schemas.microsoft.com/office/powerpoint/2010/main" val="3887821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MT: Cover Page Square Image">
    <p:spTree>
      <p:nvGrpSpPr>
        <p:cNvPr id="1" name=""/>
        <p:cNvGrpSpPr/>
        <p:nvPr/>
      </p:nvGrpSpPr>
      <p:grpSpPr>
        <a:xfrm>
          <a:off x="0" y="0"/>
          <a:ext cx="0" cy="0"/>
          <a:chOff x="0" y="0"/>
          <a:chExt cx="0" cy="0"/>
        </a:xfrm>
      </p:grpSpPr>
      <p:sp>
        <p:nvSpPr>
          <p:cNvPr id="7" name="Rectangle 6"/>
          <p:cNvSpPr/>
          <p:nvPr userDrawn="1"/>
        </p:nvSpPr>
        <p:spPr>
          <a:xfrm>
            <a:off x="3215680" y="0"/>
            <a:ext cx="5702720" cy="263691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600" err="1">
              <a:solidFill>
                <a:schemeClr val="bg1"/>
              </a:solidFill>
            </a:endParaRPr>
          </a:p>
        </p:txBody>
      </p:sp>
      <p:sp>
        <p:nvSpPr>
          <p:cNvPr id="6" name="Rectangle 37"/>
          <p:cNvSpPr>
            <a:spLocks noChangeArrowheads="1"/>
          </p:cNvSpPr>
          <p:nvPr userDrawn="1"/>
        </p:nvSpPr>
        <p:spPr bwMode="gray">
          <a:xfrm>
            <a:off x="-1" y="0"/>
            <a:ext cx="3215681" cy="6166022"/>
          </a:xfrm>
          <a:prstGeom prst="rect">
            <a:avLst/>
          </a:prstGeom>
          <a:gradFill rotWithShape="0">
            <a:gsLst>
              <a:gs pos="0">
                <a:schemeClr val="tx1"/>
              </a:gs>
              <a:gs pos="98000">
                <a:schemeClr val="bg1"/>
              </a:gs>
              <a:gs pos="58000">
                <a:schemeClr val="bg2"/>
              </a:gs>
            </a:gsLst>
            <a:lin ang="5400000" scaled="1"/>
          </a:gradFill>
          <a:ln>
            <a:noFill/>
          </a:ln>
          <a:effectLst/>
        </p:spPr>
        <p:txBody>
          <a:bodyPr wrap="none" lIns="0" tIns="0" rIns="72000" bIns="0" anchor="ctr"/>
          <a:lstStyle/>
          <a:p>
            <a:pPr algn="ctr"/>
            <a:endParaRPr lang="en-US" sz="1400">
              <a:solidFill>
                <a:srgbClr val="6BD2FF"/>
              </a:solidFill>
            </a:endParaRPr>
          </a:p>
        </p:txBody>
      </p:sp>
      <p:sp>
        <p:nvSpPr>
          <p:cNvPr id="4" name="Rectangle 3"/>
          <p:cNvSpPr/>
          <p:nvPr userDrawn="1"/>
        </p:nvSpPr>
        <p:spPr>
          <a:xfrm>
            <a:off x="3244800" y="2642400"/>
            <a:ext cx="8947200" cy="4215600"/>
          </a:xfrm>
          <a:prstGeom prst="rect">
            <a:avLst/>
          </a:prstGeom>
          <a:solidFill>
            <a:schemeClr val="tx2"/>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600" err="1">
              <a:solidFill>
                <a:schemeClr val="bg1"/>
              </a:solidFill>
            </a:endParaRPr>
          </a:p>
        </p:txBody>
      </p:sp>
      <p:sp>
        <p:nvSpPr>
          <p:cNvPr id="11" name="Bildplatzhalter 10"/>
          <p:cNvSpPr>
            <a:spLocks noGrp="1"/>
          </p:cNvSpPr>
          <p:nvPr>
            <p:ph type="pic" sz="quarter" idx="10" hasCustomPrompt="1"/>
          </p:nvPr>
        </p:nvSpPr>
        <p:spPr>
          <a:xfrm>
            <a:off x="8784299" y="0"/>
            <a:ext cx="3407700" cy="2636912"/>
          </a:xfrm>
          <a:solidFill>
            <a:schemeClr val="tx2"/>
          </a:solidFill>
          <a:effectLst>
            <a:outerShdw blurRad="50800" dist="38100" dir="2700000" algn="tl" rotWithShape="0">
              <a:prstClr val="black">
                <a:alpha val="40000"/>
              </a:prstClr>
            </a:outerShdw>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sp>
        <p:nvSpPr>
          <p:cNvPr id="2" name="Titel"/>
          <p:cNvSpPr>
            <a:spLocks noGrp="1"/>
          </p:cNvSpPr>
          <p:nvPr>
            <p:ph type="ctrTitle" hasCustomPrompt="1"/>
          </p:nvPr>
        </p:nvSpPr>
        <p:spPr>
          <a:xfrm>
            <a:off x="3599723" y="2836800"/>
            <a:ext cx="8256917" cy="613822"/>
          </a:xfrm>
        </p:spPr>
        <p:txBody>
          <a:bodyPr anchor="b"/>
          <a:lstStyle>
            <a:lvl1pPr algn="l">
              <a:lnSpc>
                <a:spcPts val="3000"/>
              </a:lnSpc>
              <a:defRPr sz="3200" b="1">
                <a:solidFill>
                  <a:schemeClr val="tx1"/>
                </a:solidFill>
              </a:defRPr>
            </a:lvl1pPr>
          </a:lstStyle>
          <a:p>
            <a:r>
              <a:rPr lang="en-US"/>
              <a:t>Click to add title…</a:t>
            </a:r>
          </a:p>
        </p:txBody>
      </p:sp>
      <p:sp>
        <p:nvSpPr>
          <p:cNvPr id="3" name="Untertitel"/>
          <p:cNvSpPr>
            <a:spLocks noGrp="1"/>
          </p:cNvSpPr>
          <p:nvPr>
            <p:ph type="subTitle" idx="1" hasCustomPrompt="1"/>
          </p:nvPr>
        </p:nvSpPr>
        <p:spPr>
          <a:xfrm>
            <a:off x="520789" y="1988841"/>
            <a:ext cx="2621749" cy="692581"/>
          </a:xfrm>
        </p:spPr>
        <p:txBody>
          <a:bodyPr rIns="72000" anchor="b"/>
          <a:lstStyle>
            <a:lvl1pPr marL="0" indent="0" algn="l">
              <a:spcBef>
                <a:spcPts val="0"/>
              </a:spcBef>
              <a:spcAft>
                <a:spcPts val="0"/>
              </a:spcAft>
              <a:buNone/>
              <a:defRPr sz="1600" baseline="0">
                <a:solidFill>
                  <a:schemeClr val="bg1"/>
                </a:solidFill>
              </a:defRPr>
            </a:lvl1pPr>
          </a:lstStyle>
          <a:p>
            <a:pPr lvl="0"/>
            <a:r>
              <a:rPr lang="en-US"/>
              <a:t>Click to add place,</a:t>
            </a:r>
            <a:br>
              <a:rPr lang="en-US"/>
            </a:br>
            <a:r>
              <a:rPr lang="en-US"/>
              <a:t>date/author</a:t>
            </a:r>
          </a:p>
        </p:txBody>
      </p:sp>
      <p:sp>
        <p:nvSpPr>
          <p:cNvPr id="5" name="Textplatzhalter 4"/>
          <p:cNvSpPr>
            <a:spLocks noGrp="1"/>
          </p:cNvSpPr>
          <p:nvPr>
            <p:ph type="body" sz="quarter" idx="12" hasCustomPrompt="1"/>
          </p:nvPr>
        </p:nvSpPr>
        <p:spPr>
          <a:xfrm>
            <a:off x="3599723" y="3400223"/>
            <a:ext cx="8256919" cy="964882"/>
          </a:xfrm>
        </p:spPr>
        <p:txBody>
          <a:bodyPr/>
          <a:lstStyle>
            <a:lvl1pPr marL="0" indent="0">
              <a:buNone/>
              <a:defRPr sz="2400"/>
            </a:lvl1pPr>
            <a:lvl2pPr marL="0" indent="0">
              <a:buNone/>
              <a:defRPr sz="2400"/>
            </a:lvl2pPr>
            <a:lvl3pPr marL="0" indent="0">
              <a:buNone/>
              <a:defRPr sz="2400"/>
            </a:lvl3pPr>
            <a:lvl4pPr marL="0" indent="0">
              <a:buNone/>
              <a:defRPr sz="2400"/>
            </a:lvl4pPr>
            <a:lvl5pPr marL="0" indent="0">
              <a:buFont typeface="Arial" panose="020B0604020202020204" pitchFamily="34" charset="0"/>
              <a:buNone/>
              <a:defRPr sz="2400"/>
            </a:lvl5pPr>
          </a:lstStyle>
          <a:p>
            <a:pPr lvl="0"/>
            <a:r>
              <a:rPr lang="en-US"/>
              <a:t>Click to add subtitle (optional)…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40464" y="5189156"/>
            <a:ext cx="2719479" cy="1668844"/>
          </a:xfrm>
          <a:prstGeom prst="rect">
            <a:avLst/>
          </a:prstGeom>
        </p:spPr>
      </p:pic>
    </p:spTree>
    <p:extLst>
      <p:ext uri="{BB962C8B-B14F-4D97-AF65-F5344CB8AC3E}">
        <p14:creationId xmlns:p14="http://schemas.microsoft.com/office/powerpoint/2010/main" val="2747746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MT: Chapter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2485F82-BAA6-4E12-A25C-E4A22D2EB025}"/>
              </a:ext>
            </a:extLst>
          </p:cNvPr>
          <p:cNvGraphicFramePr>
            <a:graphicFrameLocks noChangeAspect="1"/>
          </p:cNvGraphicFramePr>
          <p:nvPr userDrawn="1">
            <p:custDataLst>
              <p:tags r:id="rId1"/>
            </p:custDataLst>
            <p:extLst>
              <p:ext uri="{D42A27DB-BD31-4B8C-83A1-F6EECF244321}">
                <p14:modId xmlns:p14="http://schemas.microsoft.com/office/powerpoint/2010/main" val="4104907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A2485F82-BAA6-4E12-A25C-E4A22D2EB0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tangle 37"/>
          <p:cNvSpPr>
            <a:spLocks noChangeArrowheads="1"/>
          </p:cNvSpPr>
          <p:nvPr userDrawn="1"/>
        </p:nvSpPr>
        <p:spPr bwMode="gray">
          <a:xfrm>
            <a:off x="0" y="0"/>
            <a:ext cx="6096000" cy="6237312"/>
          </a:xfrm>
          <a:prstGeom prst="rect">
            <a:avLst/>
          </a:prstGeom>
          <a:gradFill rotWithShape="0">
            <a:gsLst>
              <a:gs pos="0">
                <a:schemeClr val="tx1"/>
              </a:gs>
              <a:gs pos="100000">
                <a:schemeClr val="bg1"/>
              </a:gs>
              <a:gs pos="70000">
                <a:schemeClr val="bg2"/>
              </a:gs>
            </a:gsLst>
            <a:lin ang="5400000" scaled="1"/>
          </a:gradFill>
          <a:ln>
            <a:noFill/>
          </a:ln>
          <a:effectLst/>
        </p:spPr>
        <p:txBody>
          <a:bodyPr wrap="none" lIns="0" tIns="0" rIns="72000" bIns="0" anchor="ctr"/>
          <a:lstStyle/>
          <a:p>
            <a:pPr algn="ctr"/>
            <a:endParaRPr lang="de-DE" sz="1400">
              <a:solidFill>
                <a:srgbClr val="6BD2FF"/>
              </a:solidFill>
            </a:endParaRPr>
          </a:p>
        </p:txBody>
      </p:sp>
      <p:sp>
        <p:nvSpPr>
          <p:cNvPr id="3" name="Body1"/>
          <p:cNvSpPr>
            <a:spLocks noGrp="1"/>
          </p:cNvSpPr>
          <p:nvPr>
            <p:ph type="body" idx="1" hasCustomPrompt="1"/>
          </p:nvPr>
        </p:nvSpPr>
        <p:spPr>
          <a:xfrm>
            <a:off x="6294285" y="3212977"/>
            <a:ext cx="5376929" cy="3168773"/>
          </a:xfrm>
        </p:spPr>
        <p:txBody>
          <a:bodyPr anchor="t"/>
          <a:lstStyle>
            <a:lvl1pPr marL="216000" indent="-216000">
              <a:buFont typeface="Wingdings" panose="05000000000000000000" pitchFamily="2" charset="2"/>
              <a:buChar char="§"/>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chapter topic…</a:t>
            </a:r>
          </a:p>
        </p:txBody>
      </p:sp>
      <p:sp>
        <p:nvSpPr>
          <p:cNvPr id="4" name="Titel 3"/>
          <p:cNvSpPr>
            <a:spLocks noGrp="1"/>
          </p:cNvSpPr>
          <p:nvPr>
            <p:ph type="title" hasCustomPrompt="1"/>
          </p:nvPr>
        </p:nvSpPr>
        <p:spPr>
          <a:xfrm>
            <a:off x="520787" y="1484314"/>
            <a:ext cx="5376335" cy="1584637"/>
          </a:xfrm>
        </p:spPr>
        <p:txBody>
          <a:bodyPr vert="horz"/>
          <a:lstStyle>
            <a:lvl1pPr algn="r">
              <a:defRPr baseline="0"/>
            </a:lvl1pPr>
          </a:lstStyle>
          <a:p>
            <a:r>
              <a:rPr lang="en-US" noProof="0"/>
              <a:t>Click to add chapter name…</a:t>
            </a:r>
          </a:p>
        </p:txBody>
      </p:sp>
      <p:cxnSp>
        <p:nvCxnSpPr>
          <p:cNvPr id="10" name="Gerade Verbindung 9"/>
          <p:cNvCxnSpPr/>
          <p:nvPr userDrawn="1"/>
        </p:nvCxnSpPr>
        <p:spPr bwMode="gray">
          <a:xfrm>
            <a:off x="6288001" y="2898001"/>
            <a:ext cx="5376924" cy="8175"/>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8" name="Bildplatzhalter 7"/>
          <p:cNvSpPr>
            <a:spLocks noGrp="1"/>
          </p:cNvSpPr>
          <p:nvPr>
            <p:ph type="pic" sz="quarter" idx="11" hasCustomPrompt="1"/>
          </p:nvPr>
        </p:nvSpPr>
        <p:spPr>
          <a:xfrm>
            <a:off x="6096000" y="1"/>
            <a:ext cx="6096000" cy="2924175"/>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T: Text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DC6663A-68A6-47CA-99E9-8D50C3559082}"/>
              </a:ext>
            </a:extLst>
          </p:cNvPr>
          <p:cNvGraphicFramePr>
            <a:graphicFrameLocks noChangeAspect="1"/>
          </p:cNvGraphicFramePr>
          <p:nvPr userDrawn="1">
            <p:custDataLst>
              <p:tags r:id="rId1"/>
            </p:custDataLst>
            <p:extLst>
              <p:ext uri="{D42A27DB-BD31-4B8C-83A1-F6EECF244321}">
                <p14:modId xmlns:p14="http://schemas.microsoft.com/office/powerpoint/2010/main" val="39589056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1DC6663A-68A6-47CA-99E9-8D50C355908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3" name="Body1"/>
          <p:cNvSpPr>
            <a:spLocks noGrp="1"/>
          </p:cNvSpPr>
          <p:nvPr>
            <p:ph idx="1"/>
          </p:nvPr>
        </p:nvSpPr>
        <p:spPr>
          <a:xfrm>
            <a:off x="520454" y="1016000"/>
            <a:ext cx="11155275" cy="5365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Footer Placeholder 5"/>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16001419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T: Standar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78103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6" y="1016000"/>
            <a:ext cx="11154942" cy="324768"/>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p:nvPr>
        </p:nvSpPr>
        <p:spPr>
          <a:xfrm>
            <a:off x="520786" y="1485900"/>
            <a:ext cx="11155276" cy="4895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885082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T: Text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DC6663A-68A6-47CA-99E9-8D50C3559082}"/>
              </a:ext>
            </a:extLst>
          </p:cNvPr>
          <p:cNvGraphicFramePr>
            <a:graphicFrameLocks noChangeAspect="1"/>
          </p:cNvGraphicFramePr>
          <p:nvPr userDrawn="1">
            <p:custDataLst>
              <p:tags r:id="rId1"/>
            </p:custDataLst>
            <p:extLst>
              <p:ext uri="{D42A27DB-BD31-4B8C-83A1-F6EECF244321}">
                <p14:modId xmlns:p14="http://schemas.microsoft.com/office/powerpoint/2010/main" val="39589056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1DC6663A-68A6-47CA-99E9-8D50C355908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3" name="Body1"/>
          <p:cNvSpPr>
            <a:spLocks noGrp="1"/>
          </p:cNvSpPr>
          <p:nvPr>
            <p:ph idx="1"/>
          </p:nvPr>
        </p:nvSpPr>
        <p:spPr>
          <a:xfrm>
            <a:off x="520454" y="1016000"/>
            <a:ext cx="11155275" cy="5365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Footer Placeholder 5"/>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1600141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T: Standar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78103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6" y="1016000"/>
            <a:ext cx="11154942" cy="324768"/>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p:nvPr>
        </p:nvSpPr>
        <p:spPr>
          <a:xfrm>
            <a:off x="520786" y="1485900"/>
            <a:ext cx="11155276" cy="4895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8850823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T: Full Page Chart Or Tabl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B79284B-854B-4156-B3FE-C8B8A7DB29DC}"/>
              </a:ext>
            </a:extLst>
          </p:cNvPr>
          <p:cNvGraphicFramePr>
            <a:graphicFrameLocks noChangeAspect="1"/>
          </p:cNvGraphicFramePr>
          <p:nvPr userDrawn="1">
            <p:custDataLst>
              <p:tags r:id="rId1"/>
            </p:custDataLst>
            <p:extLst>
              <p:ext uri="{D42A27DB-BD31-4B8C-83A1-F6EECF244321}">
                <p14:modId xmlns:p14="http://schemas.microsoft.com/office/powerpoint/2010/main" val="27691437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1B79284B-854B-4156-B3FE-C8B8A7DB29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454" y="1016000"/>
            <a:ext cx="11154945" cy="324769"/>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hasCustomPrompt="1"/>
          </p:nvPr>
        </p:nvSpPr>
        <p:spPr>
          <a:xfrm>
            <a:off x="520453" y="1485900"/>
            <a:ext cx="11155609" cy="4463380"/>
          </a:xfrm>
          <a:noFill/>
        </p:spPr>
        <p:txBody>
          <a:bodyPr/>
          <a:lstStyle>
            <a:lvl1pPr marL="0" indent="0">
              <a:buNone/>
              <a:defRPr sz="1600" baseline="0"/>
            </a:lvl1pPr>
          </a:lstStyle>
          <a:p>
            <a:pPr lvl="0"/>
            <a:r>
              <a:rPr lang="en-US"/>
              <a:t>Click icon to insert chart or table</a:t>
            </a:r>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Text Placeholder 5"/>
          <p:cNvSpPr>
            <a:spLocks noGrp="1"/>
          </p:cNvSpPr>
          <p:nvPr>
            <p:ph type="body" sz="quarter" idx="101" hasCustomPrompt="1"/>
          </p:nvPr>
        </p:nvSpPr>
        <p:spPr>
          <a:xfrm>
            <a:off x="520453" y="6093296"/>
            <a:ext cx="11155609" cy="288032"/>
          </a:xfrm>
        </p:spPr>
        <p:txBody>
          <a:bodyPr/>
          <a:lstStyle>
            <a:lvl1pPr marL="0" indent="0">
              <a:buNone/>
              <a:defRPr sz="1400" baseline="0"/>
            </a:lvl1pPr>
          </a:lstStyle>
          <a:p>
            <a:pPr lvl="0"/>
            <a:r>
              <a:rPr lang="en-US"/>
              <a:t>Add chart/table description</a:t>
            </a:r>
          </a:p>
        </p:txBody>
      </p:sp>
      <p:sp>
        <p:nvSpPr>
          <p:cNvPr id="13" name="Footer Placeholder 5">
            <a:extLst>
              <a:ext uri="{FF2B5EF4-FFF2-40B4-BE49-F238E27FC236}">
                <a16:creationId xmlns:a16="http://schemas.microsoft.com/office/drawing/2014/main" id="{372CAD24-CA91-46F0-8D23-AFBE2721FEB0}"/>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9623574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T: Tagline Onl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8214A70-ADFD-4F3F-ADBC-92B21BDFD467}"/>
              </a:ext>
            </a:extLst>
          </p:cNvPr>
          <p:cNvGraphicFramePr>
            <a:graphicFrameLocks noChangeAspect="1"/>
          </p:cNvGraphicFramePr>
          <p:nvPr userDrawn="1">
            <p:custDataLst>
              <p:tags r:id="rId1"/>
            </p:custDataLst>
            <p:extLst>
              <p:ext uri="{D42A27DB-BD31-4B8C-83A1-F6EECF244321}">
                <p14:modId xmlns:p14="http://schemas.microsoft.com/office/powerpoint/2010/main" val="7717577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A8214A70-ADFD-4F3F-ADBC-92B21BDFD46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baseline="0"/>
            </a:lvl1pPr>
          </a:lstStyle>
          <a:p>
            <a:r>
              <a:rPr lang="en-US"/>
              <a:t>Click to add topic</a:t>
            </a:r>
          </a:p>
        </p:txBody>
      </p:sp>
      <p:sp>
        <p:nvSpPr>
          <p:cNvPr id="6"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Foliennummernplatzhalter 2"/>
          <p:cNvSpPr>
            <a:spLocks noGrp="1"/>
          </p:cNvSpPr>
          <p:nvPr>
            <p:ph type="sldNum" sz="quarter" idx="100"/>
          </p:nvPr>
        </p:nvSpPr>
        <p:spPr/>
        <p:txBody>
          <a:bodyPr/>
          <a:lstStyle/>
          <a:p>
            <a:fld id="{2B2B68EE-DD1E-4368-AFCE-24A50EC7BF18}" type="slidenum">
              <a:rPr lang="en-US" smtClean="0"/>
              <a:pPr/>
              <a:t>‹#›</a:t>
            </a:fld>
            <a:endParaRPr lang="en-US"/>
          </a:p>
        </p:txBody>
      </p:sp>
      <p:sp>
        <p:nvSpPr>
          <p:cNvPr id="11" name="Footer Placeholder 5">
            <a:extLst>
              <a:ext uri="{FF2B5EF4-FFF2-40B4-BE49-F238E27FC236}">
                <a16:creationId xmlns:a16="http://schemas.microsoft.com/office/drawing/2014/main" id="{51CC508A-9A45-4BFA-AF3D-498236D0692B}"/>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T: Empty Slid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404BC77-937E-4BA7-9E0C-26F300311175}"/>
              </a:ext>
            </a:extLst>
          </p:cNvPr>
          <p:cNvGraphicFramePr>
            <a:graphicFrameLocks noChangeAspect="1"/>
          </p:cNvGraphicFramePr>
          <p:nvPr userDrawn="1">
            <p:custDataLst>
              <p:tags r:id="rId1"/>
            </p:custDataLst>
            <p:extLst>
              <p:ext uri="{D42A27DB-BD31-4B8C-83A1-F6EECF244321}">
                <p14:modId xmlns:p14="http://schemas.microsoft.com/office/powerpoint/2010/main" val="26973961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9404BC77-937E-4BA7-9E0C-26F3003111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454" y="188641"/>
            <a:ext cx="9217024" cy="573984"/>
          </a:xfrm>
        </p:spPr>
        <p:txBody>
          <a:bodyPr vert="horz"/>
          <a:lstStyle>
            <a:lvl1pPr>
              <a:defRPr baseline="0"/>
            </a:lvl1pPr>
          </a:lstStyle>
          <a:p>
            <a:r>
              <a:rPr lang="en-US"/>
              <a:t>Click to add topic</a:t>
            </a:r>
          </a:p>
        </p:txBody>
      </p:sp>
      <p:sp>
        <p:nvSpPr>
          <p:cNvPr id="3" name="Foliennummernplatzhalter 2"/>
          <p:cNvSpPr>
            <a:spLocks noGrp="1"/>
          </p:cNvSpPr>
          <p:nvPr>
            <p:ph type="sldNum" sz="quarter" idx="100"/>
          </p:nvPr>
        </p:nvSpPr>
        <p:spPr/>
        <p:txBody>
          <a:bodyPr/>
          <a:lstStyle/>
          <a:p>
            <a:fld id="{2B2B68EE-DD1E-4368-AFCE-24A50EC7BF18}" type="slidenum">
              <a:rPr lang="en-US" smtClean="0"/>
              <a:pPr/>
              <a:t>‹#›</a:t>
            </a:fld>
            <a:endParaRPr lang="en-US"/>
          </a:p>
        </p:txBody>
      </p:sp>
      <p:sp>
        <p:nvSpPr>
          <p:cNvPr id="9" name="Footer Placeholder 5">
            <a:extLst>
              <a:ext uri="{FF2B5EF4-FFF2-40B4-BE49-F238E27FC236}">
                <a16:creationId xmlns:a16="http://schemas.microsoft.com/office/drawing/2014/main" id="{D0A3C469-8B84-4047-B855-082CEF591872}"/>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532708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T: Image Whole Slide Width">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a:xfrm>
            <a:off x="520123" y="188641"/>
            <a:ext cx="9217024" cy="573984"/>
          </a:xfrm>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0"/>
            <a:ext cx="12192000" cy="6054049"/>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2" name="Footer Placeholder 5">
            <a:extLst>
              <a:ext uri="{FF2B5EF4-FFF2-40B4-BE49-F238E27FC236}">
                <a16:creationId xmlns:a16="http://schemas.microsoft.com/office/drawing/2014/main" id="{BC268B01-4582-4DB0-B334-C5A959C686CF}"/>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51052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T: Image Whole Slide Width;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a:xfrm>
            <a:off x="520123" y="188641"/>
            <a:ext cx="9217024" cy="573984"/>
          </a:xfrm>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1"/>
            <a:ext cx="12192000"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9" name="Body1">
            <a:extLst>
              <a:ext uri="{FF2B5EF4-FFF2-40B4-BE49-F238E27FC236}">
                <a16:creationId xmlns:a16="http://schemas.microsoft.com/office/drawing/2014/main" id="{D7C55B57-542A-4150-B3B6-251BFF73B516}"/>
              </a:ext>
            </a:extLst>
          </p:cNvPr>
          <p:cNvSpPr>
            <a:spLocks noGrp="1"/>
          </p:cNvSpPr>
          <p:nvPr>
            <p:ph idx="1" hasCustomPrompt="1"/>
          </p:nvPr>
        </p:nvSpPr>
        <p:spPr>
          <a:xfrm>
            <a:off x="520123" y="3434455"/>
            <a:ext cx="11160001"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0" name="Body1">
            <a:extLst>
              <a:ext uri="{FF2B5EF4-FFF2-40B4-BE49-F238E27FC236}">
                <a16:creationId xmlns:a16="http://schemas.microsoft.com/office/drawing/2014/main" id="{6EABA4CD-7759-4FA6-B358-524E10C88340}"/>
              </a:ext>
            </a:extLst>
          </p:cNvPr>
          <p:cNvSpPr>
            <a:spLocks noGrp="1"/>
          </p:cNvSpPr>
          <p:nvPr>
            <p:ph idx="13"/>
          </p:nvPr>
        </p:nvSpPr>
        <p:spPr>
          <a:xfrm>
            <a:off x="520123" y="3987800"/>
            <a:ext cx="11160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Footer Placeholder 5">
            <a:extLst>
              <a:ext uri="{FF2B5EF4-FFF2-40B4-BE49-F238E27FC236}">
                <a16:creationId xmlns:a16="http://schemas.microsoft.com/office/drawing/2014/main" id="{BC268B01-4582-4DB0-B334-C5A959C686CF}"/>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83148338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T: Image Whole Slide Width, 3 Column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1"/>
            <a:ext cx="12192000"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1" name="Body1">
            <a:extLst>
              <a:ext uri="{FF2B5EF4-FFF2-40B4-BE49-F238E27FC236}">
                <a16:creationId xmlns:a16="http://schemas.microsoft.com/office/drawing/2014/main" id="{76DA7266-7942-40B1-B56C-4D888FA56C0F}"/>
              </a:ext>
            </a:extLst>
          </p:cNvPr>
          <p:cNvSpPr>
            <a:spLocks noGrp="1"/>
          </p:cNvSpPr>
          <p:nvPr>
            <p:ph sz="quarter" idx="13"/>
          </p:nvPr>
        </p:nvSpPr>
        <p:spPr>
          <a:xfrm>
            <a:off x="520789" y="3434455"/>
            <a:ext cx="3449601"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Body2">
            <a:extLst>
              <a:ext uri="{FF2B5EF4-FFF2-40B4-BE49-F238E27FC236}">
                <a16:creationId xmlns:a16="http://schemas.microsoft.com/office/drawing/2014/main" id="{AB45FB46-F8C4-44E9-B5F7-7F29B25E688B}"/>
              </a:ext>
            </a:extLst>
          </p:cNvPr>
          <p:cNvSpPr>
            <a:spLocks noGrp="1"/>
          </p:cNvSpPr>
          <p:nvPr>
            <p:ph sz="quarter" idx="2"/>
          </p:nvPr>
        </p:nvSpPr>
        <p:spPr>
          <a:xfrm>
            <a:off x="4367808" y="3434455"/>
            <a:ext cx="3456385"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3">
            <a:extLst>
              <a:ext uri="{FF2B5EF4-FFF2-40B4-BE49-F238E27FC236}">
                <a16:creationId xmlns:a16="http://schemas.microsoft.com/office/drawing/2014/main" id="{32379907-2B9C-42A1-942C-94DF947884BD}"/>
              </a:ext>
            </a:extLst>
          </p:cNvPr>
          <p:cNvSpPr>
            <a:spLocks noGrp="1"/>
          </p:cNvSpPr>
          <p:nvPr>
            <p:ph sz="quarter" idx="3"/>
          </p:nvPr>
        </p:nvSpPr>
        <p:spPr>
          <a:xfrm>
            <a:off x="8214498" y="3434455"/>
            <a:ext cx="3456716"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4" name="Footer Placeholder 5">
            <a:extLst>
              <a:ext uri="{FF2B5EF4-FFF2-40B4-BE49-F238E27FC236}">
                <a16:creationId xmlns:a16="http://schemas.microsoft.com/office/drawing/2014/main" id="{785CAE92-23EC-4A40-8E9A-0DF9991DFE04}"/>
              </a:ext>
            </a:extLst>
          </p:cNvPr>
          <p:cNvSpPr>
            <a:spLocks noGrp="1"/>
          </p:cNvSpPr>
          <p:nvPr>
            <p:ph type="ftr" sz="quarter" idx="14"/>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9392470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4" orient="horz" pos="50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T: 4 Images, 4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3653220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
        <p:nvSpPr>
          <p:cNvPr id="8" name="Bildplatzhalter 7">
            <a:extLst>
              <a:ext uri="{FF2B5EF4-FFF2-40B4-BE49-F238E27FC236}">
                <a16:creationId xmlns:a16="http://schemas.microsoft.com/office/drawing/2014/main" id="{E5630348-FB6D-4395-80D5-C42E9359A8F0}"/>
              </a:ext>
            </a:extLst>
          </p:cNvPr>
          <p:cNvSpPr>
            <a:spLocks noGrp="1"/>
          </p:cNvSpPr>
          <p:nvPr>
            <p:ph type="pic" sz="quarter" idx="12" hasCustomPrompt="1"/>
          </p:nvPr>
        </p:nvSpPr>
        <p:spPr>
          <a:xfrm>
            <a:off x="-1"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3" name="Bildplatzhalter 7">
            <a:extLst>
              <a:ext uri="{FF2B5EF4-FFF2-40B4-BE49-F238E27FC236}">
                <a16:creationId xmlns:a16="http://schemas.microsoft.com/office/drawing/2014/main" id="{2DE64520-45FF-42BE-A6A2-7E107410648A}"/>
              </a:ext>
            </a:extLst>
          </p:cNvPr>
          <p:cNvSpPr>
            <a:spLocks noGrp="1"/>
          </p:cNvSpPr>
          <p:nvPr>
            <p:ph type="pic" sz="quarter" idx="15" hasCustomPrompt="1"/>
          </p:nvPr>
        </p:nvSpPr>
        <p:spPr>
          <a:xfrm>
            <a:off x="6133063"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4" name="Bildplatzhalter 7">
            <a:extLst>
              <a:ext uri="{FF2B5EF4-FFF2-40B4-BE49-F238E27FC236}">
                <a16:creationId xmlns:a16="http://schemas.microsoft.com/office/drawing/2014/main" id="{1758E02F-CB0E-4C81-8989-D0B15562378B}"/>
              </a:ext>
            </a:extLst>
          </p:cNvPr>
          <p:cNvSpPr>
            <a:spLocks noGrp="1"/>
          </p:cNvSpPr>
          <p:nvPr>
            <p:ph type="pic" sz="quarter" idx="102" hasCustomPrompt="1"/>
          </p:nvPr>
        </p:nvSpPr>
        <p:spPr>
          <a:xfrm>
            <a:off x="3066531"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5" name="Bildplatzhalter 7">
            <a:extLst>
              <a:ext uri="{FF2B5EF4-FFF2-40B4-BE49-F238E27FC236}">
                <a16:creationId xmlns:a16="http://schemas.microsoft.com/office/drawing/2014/main" id="{EC62C3CB-D2B5-4ED4-86FF-48CCD79279E7}"/>
              </a:ext>
            </a:extLst>
          </p:cNvPr>
          <p:cNvSpPr>
            <a:spLocks noGrp="1"/>
          </p:cNvSpPr>
          <p:nvPr>
            <p:ph type="pic" sz="quarter" idx="103" hasCustomPrompt="1"/>
          </p:nvPr>
        </p:nvSpPr>
        <p:spPr>
          <a:xfrm>
            <a:off x="9199596"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6" name="Body1">
            <a:extLst>
              <a:ext uri="{FF2B5EF4-FFF2-40B4-BE49-F238E27FC236}">
                <a16:creationId xmlns:a16="http://schemas.microsoft.com/office/drawing/2014/main" id="{AD66C3E5-01C2-4242-B613-116668B4E98C}"/>
              </a:ext>
            </a:extLst>
          </p:cNvPr>
          <p:cNvSpPr>
            <a:spLocks noGrp="1"/>
          </p:cNvSpPr>
          <p:nvPr>
            <p:ph idx="1" hasCustomPrompt="1"/>
          </p:nvPr>
        </p:nvSpPr>
        <p:spPr>
          <a:xfrm>
            <a:off x="513375" y="3434455"/>
            <a:ext cx="2477714"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7" name="Body1">
            <a:extLst>
              <a:ext uri="{FF2B5EF4-FFF2-40B4-BE49-F238E27FC236}">
                <a16:creationId xmlns:a16="http://schemas.microsoft.com/office/drawing/2014/main" id="{F4B2B228-D14D-4BD3-AF48-25FDFA150D9A}"/>
              </a:ext>
            </a:extLst>
          </p:cNvPr>
          <p:cNvSpPr>
            <a:spLocks noGrp="1"/>
          </p:cNvSpPr>
          <p:nvPr>
            <p:ph idx="13"/>
          </p:nvPr>
        </p:nvSpPr>
        <p:spPr>
          <a:xfrm>
            <a:off x="513374" y="3987800"/>
            <a:ext cx="2477714"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8" name="Body1">
            <a:extLst>
              <a:ext uri="{FF2B5EF4-FFF2-40B4-BE49-F238E27FC236}">
                <a16:creationId xmlns:a16="http://schemas.microsoft.com/office/drawing/2014/main" id="{26205AD7-763E-4A2C-B99F-83EC65E12B1C}"/>
              </a:ext>
            </a:extLst>
          </p:cNvPr>
          <p:cNvSpPr>
            <a:spLocks noGrp="1"/>
          </p:cNvSpPr>
          <p:nvPr>
            <p:ph idx="104" hasCustomPrompt="1"/>
          </p:nvPr>
        </p:nvSpPr>
        <p:spPr>
          <a:xfrm>
            <a:off x="3069911" y="3434455"/>
            <a:ext cx="2988000"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9" name="Body1">
            <a:extLst>
              <a:ext uri="{FF2B5EF4-FFF2-40B4-BE49-F238E27FC236}">
                <a16:creationId xmlns:a16="http://schemas.microsoft.com/office/drawing/2014/main" id="{03313F0F-AA28-42D7-BE93-95AF64A60F94}"/>
              </a:ext>
            </a:extLst>
          </p:cNvPr>
          <p:cNvSpPr>
            <a:spLocks noGrp="1"/>
          </p:cNvSpPr>
          <p:nvPr>
            <p:ph idx="105"/>
          </p:nvPr>
        </p:nvSpPr>
        <p:spPr>
          <a:xfrm>
            <a:off x="3069910" y="3987800"/>
            <a:ext cx="2988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Body1">
            <a:extLst>
              <a:ext uri="{FF2B5EF4-FFF2-40B4-BE49-F238E27FC236}">
                <a16:creationId xmlns:a16="http://schemas.microsoft.com/office/drawing/2014/main" id="{FDA29E5A-9148-4B97-9132-F88B6CCC2F1C}"/>
              </a:ext>
            </a:extLst>
          </p:cNvPr>
          <p:cNvSpPr>
            <a:spLocks noGrp="1"/>
          </p:cNvSpPr>
          <p:nvPr>
            <p:ph idx="106" hasCustomPrompt="1"/>
          </p:nvPr>
        </p:nvSpPr>
        <p:spPr>
          <a:xfrm>
            <a:off x="6137656" y="3434455"/>
            <a:ext cx="2988000"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21" name="Body1">
            <a:extLst>
              <a:ext uri="{FF2B5EF4-FFF2-40B4-BE49-F238E27FC236}">
                <a16:creationId xmlns:a16="http://schemas.microsoft.com/office/drawing/2014/main" id="{94FF3C29-4B46-4EB9-8EC6-71701522E8FE}"/>
              </a:ext>
            </a:extLst>
          </p:cNvPr>
          <p:cNvSpPr>
            <a:spLocks noGrp="1"/>
          </p:cNvSpPr>
          <p:nvPr>
            <p:ph idx="107"/>
          </p:nvPr>
        </p:nvSpPr>
        <p:spPr>
          <a:xfrm>
            <a:off x="6137655" y="3987800"/>
            <a:ext cx="2988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2" name="Body1">
            <a:extLst>
              <a:ext uri="{FF2B5EF4-FFF2-40B4-BE49-F238E27FC236}">
                <a16:creationId xmlns:a16="http://schemas.microsoft.com/office/drawing/2014/main" id="{B9B4420F-E5C1-43B2-9981-12AF867CB239}"/>
              </a:ext>
            </a:extLst>
          </p:cNvPr>
          <p:cNvSpPr>
            <a:spLocks noGrp="1"/>
          </p:cNvSpPr>
          <p:nvPr>
            <p:ph idx="108" hasCustomPrompt="1"/>
          </p:nvPr>
        </p:nvSpPr>
        <p:spPr>
          <a:xfrm>
            <a:off x="9199597" y="3434455"/>
            <a:ext cx="2477714"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23" name="Body1">
            <a:extLst>
              <a:ext uri="{FF2B5EF4-FFF2-40B4-BE49-F238E27FC236}">
                <a16:creationId xmlns:a16="http://schemas.microsoft.com/office/drawing/2014/main" id="{E9B0CB9E-008C-438F-B7BD-4C4800FA77B4}"/>
              </a:ext>
            </a:extLst>
          </p:cNvPr>
          <p:cNvSpPr>
            <a:spLocks noGrp="1"/>
          </p:cNvSpPr>
          <p:nvPr>
            <p:ph idx="109"/>
          </p:nvPr>
        </p:nvSpPr>
        <p:spPr>
          <a:xfrm>
            <a:off x="9199596" y="3987800"/>
            <a:ext cx="2477714"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Tree>
    <p:extLst>
      <p:ext uri="{BB962C8B-B14F-4D97-AF65-F5344CB8AC3E}">
        <p14:creationId xmlns:p14="http://schemas.microsoft.com/office/powerpoint/2010/main" val="28293687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T: Header, 2 Images, 3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78103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6" y="1016000"/>
            <a:ext cx="11154942" cy="324768"/>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
        <p:nvSpPr>
          <p:cNvPr id="8" name="Bildplatzhalter 7">
            <a:extLst>
              <a:ext uri="{FF2B5EF4-FFF2-40B4-BE49-F238E27FC236}">
                <a16:creationId xmlns:a16="http://schemas.microsoft.com/office/drawing/2014/main" id="{E5630348-FB6D-4395-80D5-C42E9359A8F0}"/>
              </a:ext>
            </a:extLst>
          </p:cNvPr>
          <p:cNvSpPr>
            <a:spLocks noGrp="1"/>
          </p:cNvSpPr>
          <p:nvPr>
            <p:ph type="pic" sz="quarter" idx="12" hasCustomPrompt="1"/>
          </p:nvPr>
        </p:nvSpPr>
        <p:spPr>
          <a:xfrm>
            <a:off x="0" y="1489756"/>
            <a:ext cx="6031282"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0" name="Body1">
            <a:extLst>
              <a:ext uri="{FF2B5EF4-FFF2-40B4-BE49-F238E27FC236}">
                <a16:creationId xmlns:a16="http://schemas.microsoft.com/office/drawing/2014/main" id="{46F9472F-1090-49E4-B546-78497BAFE9D0}"/>
              </a:ext>
            </a:extLst>
          </p:cNvPr>
          <p:cNvSpPr>
            <a:spLocks noGrp="1"/>
          </p:cNvSpPr>
          <p:nvPr>
            <p:ph sz="quarter" idx="13"/>
          </p:nvPr>
        </p:nvSpPr>
        <p:spPr>
          <a:xfrm>
            <a:off x="520789" y="4253345"/>
            <a:ext cx="3449601"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Body2">
            <a:extLst>
              <a:ext uri="{FF2B5EF4-FFF2-40B4-BE49-F238E27FC236}">
                <a16:creationId xmlns:a16="http://schemas.microsoft.com/office/drawing/2014/main" id="{423F6CB4-7821-4C15-9EF6-46A6A838204F}"/>
              </a:ext>
            </a:extLst>
          </p:cNvPr>
          <p:cNvSpPr>
            <a:spLocks noGrp="1"/>
          </p:cNvSpPr>
          <p:nvPr>
            <p:ph sz="quarter" idx="2"/>
          </p:nvPr>
        </p:nvSpPr>
        <p:spPr>
          <a:xfrm>
            <a:off x="4367808" y="4253345"/>
            <a:ext cx="3456385"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Body3">
            <a:extLst>
              <a:ext uri="{FF2B5EF4-FFF2-40B4-BE49-F238E27FC236}">
                <a16:creationId xmlns:a16="http://schemas.microsoft.com/office/drawing/2014/main" id="{79ABB031-FBFA-4A66-A6D1-0AFE3F446C6F}"/>
              </a:ext>
            </a:extLst>
          </p:cNvPr>
          <p:cNvSpPr>
            <a:spLocks noGrp="1"/>
          </p:cNvSpPr>
          <p:nvPr>
            <p:ph sz="quarter" idx="101"/>
          </p:nvPr>
        </p:nvSpPr>
        <p:spPr>
          <a:xfrm>
            <a:off x="8214498" y="4253345"/>
            <a:ext cx="3456716"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ildplatzhalter 7">
            <a:extLst>
              <a:ext uri="{FF2B5EF4-FFF2-40B4-BE49-F238E27FC236}">
                <a16:creationId xmlns:a16="http://schemas.microsoft.com/office/drawing/2014/main" id="{2DE64520-45FF-42BE-A6A2-7E107410648A}"/>
              </a:ext>
            </a:extLst>
          </p:cNvPr>
          <p:cNvSpPr>
            <a:spLocks noGrp="1"/>
          </p:cNvSpPr>
          <p:nvPr>
            <p:ph type="pic" sz="quarter" idx="15" hasCustomPrompt="1"/>
          </p:nvPr>
        </p:nvSpPr>
        <p:spPr>
          <a:xfrm>
            <a:off x="6160718" y="1489756"/>
            <a:ext cx="6031282"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T: Horizontal Large Table Or Imag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9508AB7-262F-481F-9A76-4941E0BBC794}"/>
              </a:ext>
            </a:extLst>
          </p:cNvPr>
          <p:cNvGraphicFramePr>
            <a:graphicFrameLocks noChangeAspect="1"/>
          </p:cNvGraphicFramePr>
          <p:nvPr userDrawn="1">
            <p:custDataLst>
              <p:tags r:id="rId1"/>
            </p:custDataLst>
            <p:extLst>
              <p:ext uri="{D42A27DB-BD31-4B8C-83A1-F6EECF244321}">
                <p14:modId xmlns:p14="http://schemas.microsoft.com/office/powerpoint/2010/main" val="734992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B9508AB7-262F-481F-9A76-4941E0BBC7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7" y="188641"/>
            <a:ext cx="9219869" cy="573984"/>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7" y="1016000"/>
            <a:ext cx="11155276"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p:nvPr>
        </p:nvSpPr>
        <p:spPr>
          <a:xfrm>
            <a:off x="520787" y="1484784"/>
            <a:ext cx="11155276" cy="23042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Content Placeholder 5"/>
          <p:cNvSpPr>
            <a:spLocks noGrp="1"/>
          </p:cNvSpPr>
          <p:nvPr>
            <p:ph sz="quarter" idx="103" hasCustomPrompt="1"/>
          </p:nvPr>
        </p:nvSpPr>
        <p:spPr>
          <a:xfrm>
            <a:off x="520787" y="3932238"/>
            <a:ext cx="11155276" cy="2449512"/>
          </a:xfrm>
        </p:spPr>
        <p:txBody>
          <a:bodyPr/>
          <a:lstStyle>
            <a:lvl1pPr marL="0" indent="0">
              <a:buNone/>
              <a:defRPr sz="1600" baseline="0"/>
            </a:lvl1pPr>
          </a:lstStyle>
          <a:p>
            <a:pPr lvl="0"/>
            <a:r>
              <a:rPr lang="en-US"/>
              <a:t>Select icon below to add table or image</a:t>
            </a:r>
          </a:p>
        </p:txBody>
      </p:sp>
      <p:sp>
        <p:nvSpPr>
          <p:cNvPr id="10" name="Footer Placeholder 5">
            <a:extLst>
              <a:ext uri="{FF2B5EF4-FFF2-40B4-BE49-F238E27FC236}">
                <a16:creationId xmlns:a16="http://schemas.microsoft.com/office/drawing/2014/main" id="{D0217932-A186-4142-9563-9CE9DFC02965}"/>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440975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T: 2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C07C501-F330-4259-B385-BD329F280D7B}"/>
              </a:ext>
            </a:extLst>
          </p:cNvPr>
          <p:cNvGraphicFramePr>
            <a:graphicFrameLocks noChangeAspect="1"/>
          </p:cNvGraphicFramePr>
          <p:nvPr userDrawn="1">
            <p:custDataLst>
              <p:tags r:id="rId1"/>
            </p:custDataLst>
            <p:extLst>
              <p:ext uri="{D42A27DB-BD31-4B8C-83A1-F6EECF244321}">
                <p14:modId xmlns:p14="http://schemas.microsoft.com/office/powerpoint/2010/main" val="1499433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DC07C501-F330-4259-B385-BD329F280D7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60918"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8040"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6288022" y="1485900"/>
            <a:ext cx="5388041"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1947A15-927D-4B6B-AF4C-80DCBE0CE1B2}"/>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T: Text, Right Side Imag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60585" cy="324768"/>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7708"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6" name="Picture Placeholder 5"/>
          <p:cNvSpPr>
            <a:spLocks noGrp="1"/>
          </p:cNvSpPr>
          <p:nvPr>
            <p:ph type="pic" sz="quarter" idx="104" hasCustomPrompt="1"/>
          </p:nvPr>
        </p:nvSpPr>
        <p:spPr>
          <a:xfrm>
            <a:off x="6288020" y="1485900"/>
            <a:ext cx="5388043" cy="4895850"/>
          </a:xfrm>
          <a:noFill/>
        </p:spPr>
        <p:txBody>
          <a:bodyPr/>
          <a:lstStyle>
            <a:lvl1pPr marL="0" indent="0">
              <a:buNone/>
              <a:defRPr sz="1600">
                <a:solidFill>
                  <a:schemeClr val="tx1"/>
                </a:solidFill>
              </a:defRPr>
            </a:lvl1pPr>
          </a:lstStyle>
          <a:p>
            <a:r>
              <a:rPr lang="en-US"/>
              <a:t>Click icon to add image</a:t>
            </a:r>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6406612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MT: Text, Right Side Imag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446AA781-123B-F242-694F-9DB65107C874}"/>
              </a:ext>
            </a:extLst>
          </p:cNvPr>
          <p:cNvSpPr>
            <a:spLocks noGrp="1"/>
          </p:cNvSpPr>
          <p:nvPr>
            <p:ph type="pic" sz="quarter" idx="10" hasCustomPrompt="1"/>
          </p:nvPr>
        </p:nvSpPr>
        <p:spPr>
          <a:xfrm>
            <a:off x="6096000" y="800100"/>
            <a:ext cx="6099008" cy="6057899"/>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5387709" cy="324768"/>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7708"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solidFill>
              </a:defRPr>
            </a:lvl1pPr>
          </a:lstStyle>
          <a:p>
            <a:r>
              <a:rPr lang="en-US"/>
              <a:t>For internal use - Confidential</a:t>
            </a:r>
          </a:p>
        </p:txBody>
      </p:sp>
    </p:spTree>
    <p:extLst>
      <p:ext uri="{BB962C8B-B14F-4D97-AF65-F5344CB8AC3E}">
        <p14:creationId xmlns:p14="http://schemas.microsoft.com/office/powerpoint/2010/main" val="5867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MT: Text, Right Side Imag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446AA781-123B-F242-694F-9DB65107C874}"/>
              </a:ext>
            </a:extLst>
          </p:cNvPr>
          <p:cNvSpPr>
            <a:spLocks noGrp="1"/>
          </p:cNvSpPr>
          <p:nvPr>
            <p:ph type="pic" sz="quarter" idx="10" hasCustomPrompt="1"/>
          </p:nvPr>
        </p:nvSpPr>
        <p:spPr>
          <a:xfrm>
            <a:off x="6096000" y="800100"/>
            <a:ext cx="6099008" cy="6057899"/>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solidFill>
              </a:defRPr>
            </a:lvl1pPr>
          </a:lstStyle>
          <a:p>
            <a:r>
              <a:rPr lang="en-US"/>
              <a:t>For internal use - Confidential</a:t>
            </a:r>
          </a:p>
        </p:txBody>
      </p:sp>
      <p:sp>
        <p:nvSpPr>
          <p:cNvPr id="17" name="Content Placeholder 3">
            <a:extLst>
              <a:ext uri="{FF2B5EF4-FFF2-40B4-BE49-F238E27FC236}">
                <a16:creationId xmlns:a16="http://schemas.microsoft.com/office/drawing/2014/main" id="{B4590A0C-9545-4465-6FF1-0CA62F0CFD47}"/>
              </a:ext>
            </a:extLst>
          </p:cNvPr>
          <p:cNvSpPr>
            <a:spLocks noGrp="1"/>
          </p:cNvSpPr>
          <p:nvPr>
            <p:ph sz="quarter" idx="101"/>
          </p:nvPr>
        </p:nvSpPr>
        <p:spPr>
          <a:xfrm>
            <a:off x="2407882" y="3019704"/>
            <a:ext cx="3216972" cy="143303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8" name="Content Placeholder 6">
            <a:extLst>
              <a:ext uri="{FF2B5EF4-FFF2-40B4-BE49-F238E27FC236}">
                <a16:creationId xmlns:a16="http://schemas.microsoft.com/office/drawing/2014/main" id="{3FBE7D2D-27F3-5035-22BA-3A44382DF74D}"/>
              </a:ext>
            </a:extLst>
          </p:cNvPr>
          <p:cNvSpPr>
            <a:spLocks noGrp="1"/>
          </p:cNvSpPr>
          <p:nvPr>
            <p:ph sz="quarter" idx="102"/>
          </p:nvPr>
        </p:nvSpPr>
        <p:spPr>
          <a:xfrm>
            <a:off x="2407882" y="1121637"/>
            <a:ext cx="3216972" cy="14083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5" name="Content Placeholder 3">
            <a:extLst>
              <a:ext uri="{FF2B5EF4-FFF2-40B4-BE49-F238E27FC236}">
                <a16:creationId xmlns:a16="http://schemas.microsoft.com/office/drawing/2014/main" id="{F675EBC2-9F8F-EBB6-DB6A-372012A3E2BE}"/>
              </a:ext>
            </a:extLst>
          </p:cNvPr>
          <p:cNvSpPr>
            <a:spLocks noGrp="1"/>
          </p:cNvSpPr>
          <p:nvPr>
            <p:ph sz="quarter" idx="103"/>
          </p:nvPr>
        </p:nvSpPr>
        <p:spPr>
          <a:xfrm>
            <a:off x="2406622" y="4914321"/>
            <a:ext cx="3216972" cy="143303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1" name="Bildplatzhalter 10">
            <a:extLst>
              <a:ext uri="{FF2B5EF4-FFF2-40B4-BE49-F238E27FC236}">
                <a16:creationId xmlns:a16="http://schemas.microsoft.com/office/drawing/2014/main" id="{35A64397-6E99-85C6-FFAE-EDD75FAA6FAE}"/>
              </a:ext>
            </a:extLst>
          </p:cNvPr>
          <p:cNvSpPr>
            <a:spLocks noGrp="1"/>
          </p:cNvSpPr>
          <p:nvPr>
            <p:ph type="pic" sz="quarter" idx="104" hasCustomPrompt="1"/>
          </p:nvPr>
        </p:nvSpPr>
        <p:spPr>
          <a:xfrm>
            <a:off x="519548" y="1121637"/>
            <a:ext cx="1494667" cy="1433035"/>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to add picture…</a:t>
            </a:r>
          </a:p>
        </p:txBody>
      </p:sp>
      <p:sp>
        <p:nvSpPr>
          <p:cNvPr id="42" name="Bildplatzhalter 10">
            <a:extLst>
              <a:ext uri="{FF2B5EF4-FFF2-40B4-BE49-F238E27FC236}">
                <a16:creationId xmlns:a16="http://schemas.microsoft.com/office/drawing/2014/main" id="{72D15EF4-239F-2003-DC2F-8F035807D038}"/>
              </a:ext>
            </a:extLst>
          </p:cNvPr>
          <p:cNvSpPr>
            <a:spLocks noGrp="1"/>
          </p:cNvSpPr>
          <p:nvPr>
            <p:ph type="pic" sz="quarter" idx="105" hasCustomPrompt="1"/>
          </p:nvPr>
        </p:nvSpPr>
        <p:spPr>
          <a:xfrm>
            <a:off x="519547" y="3019704"/>
            <a:ext cx="1494667" cy="1433035"/>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to add picture…</a:t>
            </a:r>
          </a:p>
        </p:txBody>
      </p:sp>
      <p:sp>
        <p:nvSpPr>
          <p:cNvPr id="43" name="Bildplatzhalter 10">
            <a:extLst>
              <a:ext uri="{FF2B5EF4-FFF2-40B4-BE49-F238E27FC236}">
                <a16:creationId xmlns:a16="http://schemas.microsoft.com/office/drawing/2014/main" id="{E7BC9C2E-CA4D-A2E0-DE75-F83C3CE868AA}"/>
              </a:ext>
            </a:extLst>
          </p:cNvPr>
          <p:cNvSpPr>
            <a:spLocks noGrp="1"/>
          </p:cNvSpPr>
          <p:nvPr>
            <p:ph type="pic" sz="quarter" idx="106" hasCustomPrompt="1"/>
          </p:nvPr>
        </p:nvSpPr>
        <p:spPr>
          <a:xfrm>
            <a:off x="519546" y="4914322"/>
            <a:ext cx="1494667" cy="1433035"/>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to add picture…</a:t>
            </a:r>
          </a:p>
        </p:txBody>
      </p:sp>
    </p:spTree>
    <p:extLst>
      <p:ext uri="{BB962C8B-B14F-4D97-AF65-F5344CB8AC3E}">
        <p14:creationId xmlns:p14="http://schemas.microsoft.com/office/powerpoint/2010/main" val="19745080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T: Text, 2 Imag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EA75627-E942-415D-832D-9B31635DEED4}"/>
              </a:ext>
            </a:extLst>
          </p:cNvPr>
          <p:cNvGraphicFramePr>
            <a:graphicFrameLocks noChangeAspect="1"/>
          </p:cNvGraphicFramePr>
          <p:nvPr userDrawn="1">
            <p:custDataLst>
              <p:tags r:id="rId1"/>
            </p:custDataLst>
            <p:extLst>
              <p:ext uri="{D42A27DB-BD31-4B8C-83A1-F6EECF244321}">
                <p14:modId xmlns:p14="http://schemas.microsoft.com/office/powerpoint/2010/main" val="3994446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BEA75627-E942-415D-832D-9B31635DEED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7308743"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4" name="Picture Placeholder 3"/>
          <p:cNvSpPr>
            <a:spLocks noGrp="1"/>
          </p:cNvSpPr>
          <p:nvPr>
            <p:ph type="pic" sz="quarter" idx="101" hasCustomPrompt="1"/>
          </p:nvPr>
        </p:nvSpPr>
        <p:spPr>
          <a:xfrm>
            <a:off x="8214498" y="1485900"/>
            <a:ext cx="3456717" cy="2303140"/>
          </a:xfrm>
          <a:noFill/>
        </p:spPr>
        <p:txBody>
          <a:bodyPr/>
          <a:lstStyle>
            <a:lvl1pPr marL="0" indent="0">
              <a:buNone/>
              <a:defRPr sz="1600"/>
            </a:lvl1pPr>
          </a:lstStyle>
          <a:p>
            <a:r>
              <a:rPr lang="en-US"/>
              <a:t>Click icon to add image</a:t>
            </a:r>
          </a:p>
        </p:txBody>
      </p:sp>
      <p:sp>
        <p:nvSpPr>
          <p:cNvPr id="224" name="Picture Placeholder 223"/>
          <p:cNvSpPr>
            <a:spLocks noGrp="1"/>
          </p:cNvSpPr>
          <p:nvPr>
            <p:ph type="pic" sz="quarter" idx="102" hasCustomPrompt="1"/>
          </p:nvPr>
        </p:nvSpPr>
        <p:spPr>
          <a:xfrm>
            <a:off x="8214498" y="4077072"/>
            <a:ext cx="3456716" cy="2304678"/>
          </a:xfrm>
          <a:noFill/>
        </p:spPr>
        <p:txBody>
          <a:bodyPr/>
          <a:lstStyle>
            <a:lvl1pPr marL="0" indent="0">
              <a:buNone/>
              <a:defRPr sz="1600"/>
            </a:lvl1pPr>
          </a:lstStyle>
          <a:p>
            <a:r>
              <a:rPr lang="en-US"/>
              <a:t>Click icon to add image</a:t>
            </a:r>
          </a:p>
        </p:txBody>
      </p:sp>
      <p:sp>
        <p:nvSpPr>
          <p:cNvPr id="10" name="Footer Placeholder 5">
            <a:extLst>
              <a:ext uri="{FF2B5EF4-FFF2-40B4-BE49-F238E27FC236}">
                <a16:creationId xmlns:a16="http://schemas.microsoft.com/office/drawing/2014/main" id="{1F6FFA89-DB55-46CD-A8AD-85C2C3BCE2DB}"/>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5684894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T: 3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E566D51-EF16-4FDE-9D9B-B9A26B555B0C}"/>
              </a:ext>
            </a:extLst>
          </p:cNvPr>
          <p:cNvGraphicFramePr>
            <a:graphicFrameLocks noChangeAspect="1"/>
          </p:cNvGraphicFramePr>
          <p:nvPr userDrawn="1">
            <p:custDataLst>
              <p:tags r:id="rId1"/>
            </p:custDataLst>
            <p:extLst>
              <p:ext uri="{D42A27DB-BD31-4B8C-83A1-F6EECF244321}">
                <p14:modId xmlns:p14="http://schemas.microsoft.com/office/powerpoint/2010/main" val="12715337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4E566D51-EF16-4FDE-9D9B-B9A26B555B0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6400"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77824" cy="230314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6288020" y="1485900"/>
            <a:ext cx="5388043"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9" name="Body3"/>
          <p:cNvSpPr>
            <a:spLocks noGrp="1"/>
          </p:cNvSpPr>
          <p:nvPr>
            <p:ph sz="quarter" idx="3"/>
          </p:nvPr>
        </p:nvSpPr>
        <p:spPr>
          <a:xfrm>
            <a:off x="520454" y="4077072"/>
            <a:ext cx="5388039" cy="2304678"/>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Footer Placeholder 5">
            <a:extLst>
              <a:ext uri="{FF2B5EF4-FFF2-40B4-BE49-F238E27FC236}">
                <a16:creationId xmlns:a16="http://schemas.microsoft.com/office/drawing/2014/main" id="{6F9DAF8E-D9C0-4670-89C5-0F666AC6AF58}"/>
              </a:ext>
            </a:extLst>
          </p:cNvPr>
          <p:cNvSpPr>
            <a:spLocks noGrp="1"/>
          </p:cNvSpPr>
          <p:nvPr>
            <p:ph type="ftr" sz="quarter" idx="101"/>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15652218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T: 3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F10A8AE-91BB-4651-8DAB-B2E84EFFC42C}"/>
              </a:ext>
            </a:extLst>
          </p:cNvPr>
          <p:cNvGraphicFramePr>
            <a:graphicFrameLocks noChangeAspect="1"/>
          </p:cNvGraphicFramePr>
          <p:nvPr userDrawn="1">
            <p:custDataLst>
              <p:tags r:id="rId1"/>
            </p:custDataLst>
            <p:extLst>
              <p:ext uri="{D42A27DB-BD31-4B8C-83A1-F6EECF244321}">
                <p14:modId xmlns:p14="http://schemas.microsoft.com/office/powerpoint/2010/main" val="601290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3" name="Object 2" hidden="1">
                        <a:extLst>
                          <a:ext uri="{FF2B5EF4-FFF2-40B4-BE49-F238E27FC236}">
                            <a16:creationId xmlns:a16="http://schemas.microsoft.com/office/drawing/2014/main" id="{7F10A8AE-91BB-4651-8DAB-B2E84EFFC4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3462211"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4374281" y="1485900"/>
            <a:ext cx="3456192" cy="4893469"/>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Body3"/>
          <p:cNvSpPr>
            <a:spLocks noGrp="1"/>
          </p:cNvSpPr>
          <p:nvPr>
            <p:ph sz="quarter" idx="3"/>
          </p:nvPr>
        </p:nvSpPr>
        <p:spPr>
          <a:xfrm>
            <a:off x="8222089" y="1485900"/>
            <a:ext cx="3456717"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2" name="Footer Placeholder 5">
            <a:extLst>
              <a:ext uri="{FF2B5EF4-FFF2-40B4-BE49-F238E27FC236}">
                <a16:creationId xmlns:a16="http://schemas.microsoft.com/office/drawing/2014/main" id="{62F65D9C-B27D-4338-9C82-DFE5D2642128}"/>
              </a:ext>
            </a:extLst>
          </p:cNvPr>
          <p:cNvSpPr>
            <a:spLocks noGrp="1"/>
          </p:cNvSpPr>
          <p:nvPr>
            <p:ph type="ftr" sz="quarter" idx="105"/>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4739828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T: 3 Columns With Imag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CC40098-CB24-45C9-A192-10D790C9B89C}"/>
              </a:ext>
            </a:extLst>
          </p:cNvPr>
          <p:cNvGraphicFramePr>
            <a:graphicFrameLocks noChangeAspect="1"/>
          </p:cNvGraphicFramePr>
          <p:nvPr userDrawn="1">
            <p:custDataLst>
              <p:tags r:id="rId1"/>
            </p:custDataLst>
            <p:extLst>
              <p:ext uri="{D42A27DB-BD31-4B8C-83A1-F6EECF244321}">
                <p14:modId xmlns:p14="http://schemas.microsoft.com/office/powerpoint/2010/main" val="1121973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1CC40098-CB24-45C9-A192-10D790C9B8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5275"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3140969"/>
            <a:ext cx="3454982"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4368137" y="3140969"/>
            <a:ext cx="3456385"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Body3"/>
          <p:cNvSpPr>
            <a:spLocks noGrp="1"/>
          </p:cNvSpPr>
          <p:nvPr>
            <p:ph sz="quarter" idx="3"/>
          </p:nvPr>
        </p:nvSpPr>
        <p:spPr>
          <a:xfrm>
            <a:off x="8222418" y="3140969"/>
            <a:ext cx="3456716"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3" name="Bildplatzhalter 2"/>
          <p:cNvSpPr>
            <a:spLocks noGrp="1"/>
          </p:cNvSpPr>
          <p:nvPr>
            <p:ph type="pic" sz="quarter" idx="106" hasCustomPrompt="1"/>
          </p:nvPr>
        </p:nvSpPr>
        <p:spPr>
          <a:xfrm>
            <a:off x="520454" y="1485900"/>
            <a:ext cx="3462107" cy="1439044"/>
          </a:xfrm>
          <a:noFill/>
        </p:spPr>
        <p:txBody>
          <a:bodyPr tIns="144000"/>
          <a:lstStyle>
            <a:lvl1pPr marL="0" indent="0" algn="ctr">
              <a:buNone/>
              <a:defRPr sz="1600"/>
            </a:lvl1pPr>
          </a:lstStyle>
          <a:p>
            <a:r>
              <a:rPr lang="en-US"/>
              <a:t>Click icon to add image</a:t>
            </a:r>
          </a:p>
        </p:txBody>
      </p:sp>
      <p:sp>
        <p:nvSpPr>
          <p:cNvPr id="14" name="Bildplatzhalter 2"/>
          <p:cNvSpPr>
            <a:spLocks noGrp="1"/>
          </p:cNvSpPr>
          <p:nvPr>
            <p:ph type="pic" sz="quarter" idx="107" hasCustomPrompt="1"/>
          </p:nvPr>
        </p:nvSpPr>
        <p:spPr>
          <a:xfrm>
            <a:off x="4367808" y="1485900"/>
            <a:ext cx="3460275" cy="1439044"/>
          </a:xfrm>
          <a:noFill/>
        </p:spPr>
        <p:txBody>
          <a:bodyPr tIns="144000"/>
          <a:lstStyle>
            <a:lvl1pPr marL="0" indent="0" algn="ctr">
              <a:buNone/>
              <a:defRPr sz="1600"/>
            </a:lvl1pPr>
          </a:lstStyle>
          <a:p>
            <a:r>
              <a:rPr lang="en-US"/>
              <a:t>Click icon to add image</a:t>
            </a:r>
          </a:p>
        </p:txBody>
      </p:sp>
      <p:sp>
        <p:nvSpPr>
          <p:cNvPr id="15" name="Bildplatzhalter 2"/>
          <p:cNvSpPr>
            <a:spLocks noGrp="1"/>
          </p:cNvSpPr>
          <p:nvPr>
            <p:ph type="pic" sz="quarter" idx="108" hasCustomPrompt="1"/>
          </p:nvPr>
        </p:nvSpPr>
        <p:spPr>
          <a:xfrm>
            <a:off x="8221391" y="1485900"/>
            <a:ext cx="3457415" cy="1428694"/>
          </a:xfrm>
          <a:noFill/>
        </p:spPr>
        <p:txBody>
          <a:bodyPr tIns="144000"/>
          <a:lstStyle>
            <a:lvl1pPr marL="0" indent="0" algn="ctr">
              <a:buNone/>
              <a:defRPr sz="1600"/>
            </a:lvl1pPr>
          </a:lstStyle>
          <a:p>
            <a:r>
              <a:rPr lang="en-US"/>
              <a:t>Click icon to add image</a:t>
            </a:r>
          </a:p>
        </p:txBody>
      </p:sp>
      <p:sp>
        <p:nvSpPr>
          <p:cNvPr id="16" name="Footer Placeholder 5">
            <a:extLst>
              <a:ext uri="{FF2B5EF4-FFF2-40B4-BE49-F238E27FC236}">
                <a16:creationId xmlns:a16="http://schemas.microsoft.com/office/drawing/2014/main" id="{76929011-784F-421C-B8E6-D5215A51387A}"/>
              </a:ext>
            </a:extLst>
          </p:cNvPr>
          <p:cNvSpPr>
            <a:spLocks noGrp="1"/>
          </p:cNvSpPr>
          <p:nvPr>
            <p:ph type="ftr" sz="quarter" idx="109"/>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227563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T: Image Whole Slide Width;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a:xfrm>
            <a:off x="520123" y="188641"/>
            <a:ext cx="9217024" cy="573984"/>
          </a:xfrm>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1"/>
            <a:ext cx="12192000"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9" name="Body1">
            <a:extLst>
              <a:ext uri="{FF2B5EF4-FFF2-40B4-BE49-F238E27FC236}">
                <a16:creationId xmlns:a16="http://schemas.microsoft.com/office/drawing/2014/main" id="{D7C55B57-542A-4150-B3B6-251BFF73B516}"/>
              </a:ext>
            </a:extLst>
          </p:cNvPr>
          <p:cNvSpPr>
            <a:spLocks noGrp="1"/>
          </p:cNvSpPr>
          <p:nvPr>
            <p:ph idx="1" hasCustomPrompt="1"/>
          </p:nvPr>
        </p:nvSpPr>
        <p:spPr>
          <a:xfrm>
            <a:off x="520123" y="3434455"/>
            <a:ext cx="11160001"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0" name="Body1">
            <a:extLst>
              <a:ext uri="{FF2B5EF4-FFF2-40B4-BE49-F238E27FC236}">
                <a16:creationId xmlns:a16="http://schemas.microsoft.com/office/drawing/2014/main" id="{6EABA4CD-7759-4FA6-B358-524E10C88340}"/>
              </a:ext>
            </a:extLst>
          </p:cNvPr>
          <p:cNvSpPr>
            <a:spLocks noGrp="1"/>
          </p:cNvSpPr>
          <p:nvPr>
            <p:ph idx="13"/>
          </p:nvPr>
        </p:nvSpPr>
        <p:spPr>
          <a:xfrm>
            <a:off x="520123" y="3987800"/>
            <a:ext cx="11160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5">
            <a:extLst>
              <a:ext uri="{FF2B5EF4-FFF2-40B4-BE49-F238E27FC236}">
                <a16:creationId xmlns:a16="http://schemas.microsoft.com/office/drawing/2014/main" id="{BC268B01-4582-4DB0-B334-C5A959C686CF}"/>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83148338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T: Image Whole Slide Width, 3 Column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680F1FE-6816-47FD-884F-032CA8A830D0}"/>
              </a:ext>
            </a:extLst>
          </p:cNvPr>
          <p:cNvGraphicFramePr>
            <a:graphicFrameLocks noChangeAspect="1"/>
          </p:cNvGraphicFramePr>
          <p:nvPr userDrawn="1">
            <p:custDataLst>
              <p:tags r:id="rId1"/>
            </p:custDataLst>
            <p:extLst>
              <p:ext uri="{D42A27DB-BD31-4B8C-83A1-F6EECF244321}">
                <p14:modId xmlns:p14="http://schemas.microsoft.com/office/powerpoint/2010/main" val="3245417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3680F1FE-6816-47FD-884F-032CA8A83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F13ECF7-D5A6-4CC1-9CE0-79A35CE65883}"/>
              </a:ext>
            </a:extLst>
          </p:cNvPr>
          <p:cNvSpPr>
            <a:spLocks noGrp="1"/>
          </p:cNvSpPr>
          <p:nvPr>
            <p:ph type="title" hasCustomPrompt="1"/>
          </p:nvPr>
        </p:nvSpPr>
        <p:spPr/>
        <p:txBody>
          <a:bodyPr vert="horz"/>
          <a:lstStyle/>
          <a:p>
            <a:r>
              <a:rPr lang="en-US"/>
              <a:t>Click to add topic</a:t>
            </a:r>
            <a:endParaRPr lang="de-CH"/>
          </a:p>
        </p:txBody>
      </p:sp>
      <p:sp>
        <p:nvSpPr>
          <p:cNvPr id="3" name="Slide Number Placeholder 2">
            <a:extLst>
              <a:ext uri="{FF2B5EF4-FFF2-40B4-BE49-F238E27FC236}">
                <a16:creationId xmlns:a16="http://schemas.microsoft.com/office/drawing/2014/main" id="{3D9296E0-1699-4E78-BB44-AA9F0868EBFC}"/>
              </a:ext>
            </a:extLst>
          </p:cNvPr>
          <p:cNvSpPr>
            <a:spLocks noGrp="1"/>
          </p:cNvSpPr>
          <p:nvPr>
            <p:ph type="sldNum" sz="quarter" idx="10"/>
          </p:nvPr>
        </p:nvSpPr>
        <p:spPr/>
        <p:txBody>
          <a:bodyPr/>
          <a:lstStyle/>
          <a:p>
            <a:fld id="{2B2B68EE-DD1E-4368-AFCE-24A50EC7BF18}" type="slidenum">
              <a:rPr lang="en-US" noProof="1" smtClean="0"/>
              <a:pPr/>
              <a:t>‹#›</a:t>
            </a:fld>
            <a:endParaRPr lang="en-US" noProof="1"/>
          </a:p>
        </p:txBody>
      </p:sp>
      <p:sp>
        <p:nvSpPr>
          <p:cNvPr id="7" name="Bildplatzhalter 7">
            <a:extLst>
              <a:ext uri="{FF2B5EF4-FFF2-40B4-BE49-F238E27FC236}">
                <a16:creationId xmlns:a16="http://schemas.microsoft.com/office/drawing/2014/main" id="{CA04F3C5-3343-4616-8DC6-CBB5DDAAB059}"/>
              </a:ext>
            </a:extLst>
          </p:cNvPr>
          <p:cNvSpPr>
            <a:spLocks noGrp="1"/>
          </p:cNvSpPr>
          <p:nvPr>
            <p:ph type="pic" sz="quarter" idx="12" hasCustomPrompt="1"/>
          </p:nvPr>
        </p:nvSpPr>
        <p:spPr>
          <a:xfrm>
            <a:off x="0" y="803951"/>
            <a:ext cx="12192000"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1" name="Body1">
            <a:extLst>
              <a:ext uri="{FF2B5EF4-FFF2-40B4-BE49-F238E27FC236}">
                <a16:creationId xmlns:a16="http://schemas.microsoft.com/office/drawing/2014/main" id="{76DA7266-7942-40B1-B56C-4D888FA56C0F}"/>
              </a:ext>
            </a:extLst>
          </p:cNvPr>
          <p:cNvSpPr>
            <a:spLocks noGrp="1"/>
          </p:cNvSpPr>
          <p:nvPr>
            <p:ph sz="quarter" idx="13"/>
          </p:nvPr>
        </p:nvSpPr>
        <p:spPr>
          <a:xfrm>
            <a:off x="520789" y="3434455"/>
            <a:ext cx="3449601"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Body2">
            <a:extLst>
              <a:ext uri="{FF2B5EF4-FFF2-40B4-BE49-F238E27FC236}">
                <a16:creationId xmlns:a16="http://schemas.microsoft.com/office/drawing/2014/main" id="{AB45FB46-F8C4-44E9-B5F7-7F29B25E688B}"/>
              </a:ext>
            </a:extLst>
          </p:cNvPr>
          <p:cNvSpPr>
            <a:spLocks noGrp="1"/>
          </p:cNvSpPr>
          <p:nvPr>
            <p:ph sz="quarter" idx="2"/>
          </p:nvPr>
        </p:nvSpPr>
        <p:spPr>
          <a:xfrm>
            <a:off x="4367808" y="3434455"/>
            <a:ext cx="3456385"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3">
            <a:extLst>
              <a:ext uri="{FF2B5EF4-FFF2-40B4-BE49-F238E27FC236}">
                <a16:creationId xmlns:a16="http://schemas.microsoft.com/office/drawing/2014/main" id="{32379907-2B9C-42A1-942C-94DF947884BD}"/>
              </a:ext>
            </a:extLst>
          </p:cNvPr>
          <p:cNvSpPr>
            <a:spLocks noGrp="1"/>
          </p:cNvSpPr>
          <p:nvPr>
            <p:ph sz="quarter" idx="3"/>
          </p:nvPr>
        </p:nvSpPr>
        <p:spPr>
          <a:xfrm>
            <a:off x="8214498" y="3434455"/>
            <a:ext cx="3456716" cy="29473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5">
            <a:extLst>
              <a:ext uri="{FF2B5EF4-FFF2-40B4-BE49-F238E27FC236}">
                <a16:creationId xmlns:a16="http://schemas.microsoft.com/office/drawing/2014/main" id="{785CAE92-23EC-4A40-8E9A-0DF9991DFE04}"/>
              </a:ext>
            </a:extLst>
          </p:cNvPr>
          <p:cNvSpPr>
            <a:spLocks noGrp="1"/>
          </p:cNvSpPr>
          <p:nvPr>
            <p:ph type="ftr" sz="quarter" idx="14"/>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9392470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4" orient="horz" pos="50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T: 4 Images, 4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3653220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
        <p:nvSpPr>
          <p:cNvPr id="8" name="Bildplatzhalter 7">
            <a:extLst>
              <a:ext uri="{FF2B5EF4-FFF2-40B4-BE49-F238E27FC236}">
                <a16:creationId xmlns:a16="http://schemas.microsoft.com/office/drawing/2014/main" id="{E5630348-FB6D-4395-80D5-C42E9359A8F0}"/>
              </a:ext>
            </a:extLst>
          </p:cNvPr>
          <p:cNvSpPr>
            <a:spLocks noGrp="1"/>
          </p:cNvSpPr>
          <p:nvPr>
            <p:ph type="pic" sz="quarter" idx="12" hasCustomPrompt="1"/>
          </p:nvPr>
        </p:nvSpPr>
        <p:spPr>
          <a:xfrm>
            <a:off x="-1"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3" name="Bildplatzhalter 7">
            <a:extLst>
              <a:ext uri="{FF2B5EF4-FFF2-40B4-BE49-F238E27FC236}">
                <a16:creationId xmlns:a16="http://schemas.microsoft.com/office/drawing/2014/main" id="{2DE64520-45FF-42BE-A6A2-7E107410648A}"/>
              </a:ext>
            </a:extLst>
          </p:cNvPr>
          <p:cNvSpPr>
            <a:spLocks noGrp="1"/>
          </p:cNvSpPr>
          <p:nvPr>
            <p:ph type="pic" sz="quarter" idx="15" hasCustomPrompt="1"/>
          </p:nvPr>
        </p:nvSpPr>
        <p:spPr>
          <a:xfrm>
            <a:off x="6133063"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4" name="Bildplatzhalter 7">
            <a:extLst>
              <a:ext uri="{FF2B5EF4-FFF2-40B4-BE49-F238E27FC236}">
                <a16:creationId xmlns:a16="http://schemas.microsoft.com/office/drawing/2014/main" id="{1758E02F-CB0E-4C81-8989-D0B15562378B}"/>
              </a:ext>
            </a:extLst>
          </p:cNvPr>
          <p:cNvSpPr>
            <a:spLocks noGrp="1"/>
          </p:cNvSpPr>
          <p:nvPr>
            <p:ph type="pic" sz="quarter" idx="102" hasCustomPrompt="1"/>
          </p:nvPr>
        </p:nvSpPr>
        <p:spPr>
          <a:xfrm>
            <a:off x="3066531"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5" name="Bildplatzhalter 7">
            <a:extLst>
              <a:ext uri="{FF2B5EF4-FFF2-40B4-BE49-F238E27FC236}">
                <a16:creationId xmlns:a16="http://schemas.microsoft.com/office/drawing/2014/main" id="{EC62C3CB-D2B5-4ED4-86FF-48CCD79279E7}"/>
              </a:ext>
            </a:extLst>
          </p:cNvPr>
          <p:cNvSpPr>
            <a:spLocks noGrp="1"/>
          </p:cNvSpPr>
          <p:nvPr>
            <p:ph type="pic" sz="quarter" idx="103" hasCustomPrompt="1"/>
          </p:nvPr>
        </p:nvSpPr>
        <p:spPr>
          <a:xfrm>
            <a:off x="9199596" y="810493"/>
            <a:ext cx="2988000" cy="2510558"/>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6" name="Body1">
            <a:extLst>
              <a:ext uri="{FF2B5EF4-FFF2-40B4-BE49-F238E27FC236}">
                <a16:creationId xmlns:a16="http://schemas.microsoft.com/office/drawing/2014/main" id="{AD66C3E5-01C2-4242-B613-116668B4E98C}"/>
              </a:ext>
            </a:extLst>
          </p:cNvPr>
          <p:cNvSpPr>
            <a:spLocks noGrp="1"/>
          </p:cNvSpPr>
          <p:nvPr>
            <p:ph idx="1" hasCustomPrompt="1"/>
          </p:nvPr>
        </p:nvSpPr>
        <p:spPr>
          <a:xfrm>
            <a:off x="513375" y="3434455"/>
            <a:ext cx="2477714"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7" name="Body1">
            <a:extLst>
              <a:ext uri="{FF2B5EF4-FFF2-40B4-BE49-F238E27FC236}">
                <a16:creationId xmlns:a16="http://schemas.microsoft.com/office/drawing/2014/main" id="{F4B2B228-D14D-4BD3-AF48-25FDFA150D9A}"/>
              </a:ext>
            </a:extLst>
          </p:cNvPr>
          <p:cNvSpPr>
            <a:spLocks noGrp="1"/>
          </p:cNvSpPr>
          <p:nvPr>
            <p:ph idx="13"/>
          </p:nvPr>
        </p:nvSpPr>
        <p:spPr>
          <a:xfrm>
            <a:off x="513374" y="3987800"/>
            <a:ext cx="2477714"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Body1">
            <a:extLst>
              <a:ext uri="{FF2B5EF4-FFF2-40B4-BE49-F238E27FC236}">
                <a16:creationId xmlns:a16="http://schemas.microsoft.com/office/drawing/2014/main" id="{26205AD7-763E-4A2C-B99F-83EC65E12B1C}"/>
              </a:ext>
            </a:extLst>
          </p:cNvPr>
          <p:cNvSpPr>
            <a:spLocks noGrp="1"/>
          </p:cNvSpPr>
          <p:nvPr>
            <p:ph idx="104" hasCustomPrompt="1"/>
          </p:nvPr>
        </p:nvSpPr>
        <p:spPr>
          <a:xfrm>
            <a:off x="3069911" y="3434455"/>
            <a:ext cx="2988000"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19" name="Body1">
            <a:extLst>
              <a:ext uri="{FF2B5EF4-FFF2-40B4-BE49-F238E27FC236}">
                <a16:creationId xmlns:a16="http://schemas.microsoft.com/office/drawing/2014/main" id="{03313F0F-AA28-42D7-BE93-95AF64A60F94}"/>
              </a:ext>
            </a:extLst>
          </p:cNvPr>
          <p:cNvSpPr>
            <a:spLocks noGrp="1"/>
          </p:cNvSpPr>
          <p:nvPr>
            <p:ph idx="105"/>
          </p:nvPr>
        </p:nvSpPr>
        <p:spPr>
          <a:xfrm>
            <a:off x="3069910" y="3987800"/>
            <a:ext cx="2988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Body1">
            <a:extLst>
              <a:ext uri="{FF2B5EF4-FFF2-40B4-BE49-F238E27FC236}">
                <a16:creationId xmlns:a16="http://schemas.microsoft.com/office/drawing/2014/main" id="{FDA29E5A-9148-4B97-9132-F88B6CCC2F1C}"/>
              </a:ext>
            </a:extLst>
          </p:cNvPr>
          <p:cNvSpPr>
            <a:spLocks noGrp="1"/>
          </p:cNvSpPr>
          <p:nvPr>
            <p:ph idx="106" hasCustomPrompt="1"/>
          </p:nvPr>
        </p:nvSpPr>
        <p:spPr>
          <a:xfrm>
            <a:off x="6137656" y="3434455"/>
            <a:ext cx="2988000"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21" name="Body1">
            <a:extLst>
              <a:ext uri="{FF2B5EF4-FFF2-40B4-BE49-F238E27FC236}">
                <a16:creationId xmlns:a16="http://schemas.microsoft.com/office/drawing/2014/main" id="{94FF3C29-4B46-4EB9-8EC6-71701522E8FE}"/>
              </a:ext>
            </a:extLst>
          </p:cNvPr>
          <p:cNvSpPr>
            <a:spLocks noGrp="1"/>
          </p:cNvSpPr>
          <p:nvPr>
            <p:ph idx="107"/>
          </p:nvPr>
        </p:nvSpPr>
        <p:spPr>
          <a:xfrm>
            <a:off x="6137655" y="3987800"/>
            <a:ext cx="2988000"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Body1">
            <a:extLst>
              <a:ext uri="{FF2B5EF4-FFF2-40B4-BE49-F238E27FC236}">
                <a16:creationId xmlns:a16="http://schemas.microsoft.com/office/drawing/2014/main" id="{B9B4420F-E5C1-43B2-9981-12AF867CB239}"/>
              </a:ext>
            </a:extLst>
          </p:cNvPr>
          <p:cNvSpPr>
            <a:spLocks noGrp="1"/>
          </p:cNvSpPr>
          <p:nvPr>
            <p:ph idx="108" hasCustomPrompt="1"/>
          </p:nvPr>
        </p:nvSpPr>
        <p:spPr>
          <a:xfrm>
            <a:off x="9199597" y="3434455"/>
            <a:ext cx="2477714" cy="315674"/>
          </a:xfrm>
        </p:spPr>
        <p:txBody>
          <a:bodyPr/>
          <a:lstStyle>
            <a:lvl1pPr marL="0" indent="0">
              <a:buFontTx/>
              <a:buNone/>
              <a:defRPr b="1"/>
            </a:lvl1pPr>
          </a:lstStyle>
          <a:p>
            <a:pPr lvl="0"/>
            <a:r>
              <a:rPr lang="en-US"/>
              <a:t>Click to add </a:t>
            </a:r>
            <a:r>
              <a:rPr lang="en-US" err="1"/>
              <a:t>subheader</a:t>
            </a:r>
            <a:endParaRPr lang="en-US"/>
          </a:p>
          <a:p>
            <a:pPr lvl="0"/>
            <a:endParaRPr lang="en-US"/>
          </a:p>
        </p:txBody>
      </p:sp>
      <p:sp>
        <p:nvSpPr>
          <p:cNvPr id="23" name="Body1">
            <a:extLst>
              <a:ext uri="{FF2B5EF4-FFF2-40B4-BE49-F238E27FC236}">
                <a16:creationId xmlns:a16="http://schemas.microsoft.com/office/drawing/2014/main" id="{E9B0CB9E-008C-438F-B7BD-4C4800FA77B4}"/>
              </a:ext>
            </a:extLst>
          </p:cNvPr>
          <p:cNvSpPr>
            <a:spLocks noGrp="1"/>
          </p:cNvSpPr>
          <p:nvPr>
            <p:ph idx="109"/>
          </p:nvPr>
        </p:nvSpPr>
        <p:spPr>
          <a:xfrm>
            <a:off x="9199596" y="3987800"/>
            <a:ext cx="2477714" cy="2393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93687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T: Header, 2 Images, 3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6DF41E9-C8AA-41D6-9820-FCB7DBE43C00}"/>
              </a:ext>
            </a:extLst>
          </p:cNvPr>
          <p:cNvGraphicFramePr>
            <a:graphicFrameLocks noChangeAspect="1"/>
          </p:cNvGraphicFramePr>
          <p:nvPr userDrawn="1">
            <p:custDataLst>
              <p:tags r:id="rId1"/>
            </p:custDataLst>
            <p:extLst>
              <p:ext uri="{D42A27DB-BD31-4B8C-83A1-F6EECF244321}">
                <p14:modId xmlns:p14="http://schemas.microsoft.com/office/powerpoint/2010/main" val="78103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5" name="Object 4" hidden="1">
                        <a:extLst>
                          <a:ext uri="{FF2B5EF4-FFF2-40B4-BE49-F238E27FC236}">
                            <a16:creationId xmlns:a16="http://schemas.microsoft.com/office/drawing/2014/main" id="{56DF41E9-C8AA-41D6-9820-FCB7DBE43C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6" y="188640"/>
            <a:ext cx="9216619" cy="573361"/>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6" y="1016000"/>
            <a:ext cx="11154942" cy="324768"/>
          </a:xfrm>
        </p:spPr>
        <p:txBody>
          <a:bodyPr vert="horz" tIns="0"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235" name="Foliennummernplatzhalter 3"/>
          <p:cNvSpPr>
            <a:spLocks noGrp="1"/>
          </p:cNvSpPr>
          <p:nvPr>
            <p:ph type="sldNum" sz="quarter" idx="100"/>
          </p:nvPr>
        </p:nvSpPr>
        <p:spPr>
          <a:xfrm>
            <a:off x="11664000" y="327719"/>
            <a:ext cx="528000" cy="432000"/>
          </a:xfrm>
        </p:spPr>
        <p:txBody>
          <a:bodyPr/>
          <a:lstStyle/>
          <a:p>
            <a:fld id="{2B2B68EE-DD1E-4368-AFCE-24A50EC7BF18}" type="slidenum">
              <a:rPr lang="en-US" smtClean="0"/>
              <a:pPr/>
              <a:t>‹#›</a:t>
            </a:fld>
            <a:endParaRPr lang="en-US"/>
          </a:p>
        </p:txBody>
      </p:sp>
      <p:sp>
        <p:nvSpPr>
          <p:cNvPr id="7" name="Footer Placeholder 5"/>
          <p:cNvSpPr>
            <a:spLocks noGrp="1"/>
          </p:cNvSpPr>
          <p:nvPr>
            <p:ph type="ftr" sz="quarter" idx="3"/>
          </p:nvPr>
        </p:nvSpPr>
        <p:spPr>
          <a:xfrm>
            <a:off x="520786"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
        <p:nvSpPr>
          <p:cNvPr id="8" name="Bildplatzhalter 7">
            <a:extLst>
              <a:ext uri="{FF2B5EF4-FFF2-40B4-BE49-F238E27FC236}">
                <a16:creationId xmlns:a16="http://schemas.microsoft.com/office/drawing/2014/main" id="{E5630348-FB6D-4395-80D5-C42E9359A8F0}"/>
              </a:ext>
            </a:extLst>
          </p:cNvPr>
          <p:cNvSpPr>
            <a:spLocks noGrp="1"/>
          </p:cNvSpPr>
          <p:nvPr>
            <p:ph type="pic" sz="quarter" idx="12" hasCustomPrompt="1"/>
          </p:nvPr>
        </p:nvSpPr>
        <p:spPr>
          <a:xfrm>
            <a:off x="0" y="1489756"/>
            <a:ext cx="6031282"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
        <p:nvSpPr>
          <p:cNvPr id="10" name="Body1">
            <a:extLst>
              <a:ext uri="{FF2B5EF4-FFF2-40B4-BE49-F238E27FC236}">
                <a16:creationId xmlns:a16="http://schemas.microsoft.com/office/drawing/2014/main" id="{46F9472F-1090-49E4-B546-78497BAFE9D0}"/>
              </a:ext>
            </a:extLst>
          </p:cNvPr>
          <p:cNvSpPr>
            <a:spLocks noGrp="1"/>
          </p:cNvSpPr>
          <p:nvPr>
            <p:ph sz="quarter" idx="13"/>
          </p:nvPr>
        </p:nvSpPr>
        <p:spPr>
          <a:xfrm>
            <a:off x="520789" y="4253345"/>
            <a:ext cx="3449601"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Body2">
            <a:extLst>
              <a:ext uri="{FF2B5EF4-FFF2-40B4-BE49-F238E27FC236}">
                <a16:creationId xmlns:a16="http://schemas.microsoft.com/office/drawing/2014/main" id="{423F6CB4-7821-4C15-9EF6-46A6A838204F}"/>
              </a:ext>
            </a:extLst>
          </p:cNvPr>
          <p:cNvSpPr>
            <a:spLocks noGrp="1"/>
          </p:cNvSpPr>
          <p:nvPr>
            <p:ph sz="quarter" idx="2"/>
          </p:nvPr>
        </p:nvSpPr>
        <p:spPr>
          <a:xfrm>
            <a:off x="4367808" y="4253345"/>
            <a:ext cx="3456385"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Body3">
            <a:extLst>
              <a:ext uri="{FF2B5EF4-FFF2-40B4-BE49-F238E27FC236}">
                <a16:creationId xmlns:a16="http://schemas.microsoft.com/office/drawing/2014/main" id="{79ABB031-FBFA-4A66-A6D1-0AFE3F446C6F}"/>
              </a:ext>
            </a:extLst>
          </p:cNvPr>
          <p:cNvSpPr>
            <a:spLocks noGrp="1"/>
          </p:cNvSpPr>
          <p:nvPr>
            <p:ph sz="quarter" idx="101"/>
          </p:nvPr>
        </p:nvSpPr>
        <p:spPr>
          <a:xfrm>
            <a:off x="8214498" y="4253345"/>
            <a:ext cx="3456716" cy="21284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ildplatzhalter 7">
            <a:extLst>
              <a:ext uri="{FF2B5EF4-FFF2-40B4-BE49-F238E27FC236}">
                <a16:creationId xmlns:a16="http://schemas.microsoft.com/office/drawing/2014/main" id="{2DE64520-45FF-42BE-A6A2-7E107410648A}"/>
              </a:ext>
            </a:extLst>
          </p:cNvPr>
          <p:cNvSpPr>
            <a:spLocks noGrp="1"/>
          </p:cNvSpPr>
          <p:nvPr>
            <p:ph type="pic" sz="quarter" idx="15" hasCustomPrompt="1"/>
          </p:nvPr>
        </p:nvSpPr>
        <p:spPr>
          <a:xfrm>
            <a:off x="6160718" y="1489756"/>
            <a:ext cx="6031282" cy="2517100"/>
          </a:xfrm>
        </p:spPr>
        <p:txBody>
          <a:bodyPr tIns="864000"/>
          <a:lstStyle>
            <a:lvl1pPr marL="0" indent="0" algn="ctr">
              <a:buNone/>
              <a:defRPr/>
            </a:lvl1pPr>
          </a:lstStyle>
          <a:p>
            <a:r>
              <a:rPr lang="en-US"/>
              <a:t>Click </a:t>
            </a:r>
            <a:r>
              <a:rPr lang="en-US" err="1"/>
              <a:t>to</a:t>
            </a:r>
            <a:r>
              <a:rPr lang="en-US"/>
              <a:t> </a:t>
            </a:r>
            <a:r>
              <a:rPr lang="en-US" err="1"/>
              <a:t>add</a:t>
            </a:r>
            <a:r>
              <a:rPr lang="en-US"/>
              <a:t> </a:t>
            </a:r>
            <a:r>
              <a:rPr lang="en-US" err="1"/>
              <a:t>picture</a:t>
            </a:r>
            <a:r>
              <a:rPr lang="en-US"/>
              <a:t>…</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T: Horizontal Large Table Or Imag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9508AB7-262F-481F-9A76-4941E0BBC794}"/>
              </a:ext>
            </a:extLst>
          </p:cNvPr>
          <p:cNvGraphicFramePr>
            <a:graphicFrameLocks noChangeAspect="1"/>
          </p:cNvGraphicFramePr>
          <p:nvPr userDrawn="1">
            <p:custDataLst>
              <p:tags r:id="rId1"/>
            </p:custDataLst>
            <p:extLst>
              <p:ext uri="{D42A27DB-BD31-4B8C-83A1-F6EECF244321}">
                <p14:modId xmlns:p14="http://schemas.microsoft.com/office/powerpoint/2010/main" val="734992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7" name="Object 6" hidden="1">
                        <a:extLst>
                          <a:ext uri="{FF2B5EF4-FFF2-40B4-BE49-F238E27FC236}">
                            <a16:creationId xmlns:a16="http://schemas.microsoft.com/office/drawing/2014/main" id="{B9508AB7-262F-481F-9A76-4941E0BBC7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eadline"/>
          <p:cNvSpPr>
            <a:spLocks noGrp="1"/>
          </p:cNvSpPr>
          <p:nvPr>
            <p:ph type="title" hasCustomPrompt="1"/>
          </p:nvPr>
        </p:nvSpPr>
        <p:spPr>
          <a:xfrm>
            <a:off x="520787" y="188641"/>
            <a:ext cx="9219869" cy="573984"/>
          </a:xfrm>
        </p:spPr>
        <p:txBody>
          <a:bodyPr vert="horz"/>
          <a:lstStyle>
            <a:lvl1pPr>
              <a:defRPr/>
            </a:lvl1pPr>
          </a:lstStyle>
          <a:p>
            <a:r>
              <a:rPr lang="en-US"/>
              <a:t>Click to add topic</a:t>
            </a:r>
          </a:p>
        </p:txBody>
      </p:sp>
      <p:sp>
        <p:nvSpPr>
          <p:cNvPr id="9" name="Subline"/>
          <p:cNvSpPr>
            <a:spLocks noGrp="1"/>
          </p:cNvSpPr>
          <p:nvPr>
            <p:ph type="title" idx="99" hasCustomPrompt="1"/>
          </p:nvPr>
        </p:nvSpPr>
        <p:spPr>
          <a:xfrm>
            <a:off x="520787" y="1016000"/>
            <a:ext cx="11155276"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3" name="Body1"/>
          <p:cNvSpPr>
            <a:spLocks noGrp="1"/>
          </p:cNvSpPr>
          <p:nvPr>
            <p:ph idx="1"/>
          </p:nvPr>
        </p:nvSpPr>
        <p:spPr>
          <a:xfrm>
            <a:off x="520787" y="1484784"/>
            <a:ext cx="11155276" cy="23042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liennummernplatzhalter 3"/>
          <p:cNvSpPr>
            <a:spLocks noGrp="1"/>
          </p:cNvSpPr>
          <p:nvPr>
            <p:ph type="sldNum" sz="quarter" idx="100"/>
          </p:nvPr>
        </p:nvSpPr>
        <p:spPr/>
        <p:txBody>
          <a:bodyPr/>
          <a:lstStyle/>
          <a:p>
            <a:fld id="{2B2B68EE-DD1E-4368-AFCE-24A50EC7BF18}" type="slidenum">
              <a:rPr lang="en-US" smtClean="0"/>
              <a:pPr/>
              <a:t>‹#›</a:t>
            </a:fld>
            <a:endParaRPr lang="en-US"/>
          </a:p>
        </p:txBody>
      </p:sp>
      <p:sp>
        <p:nvSpPr>
          <p:cNvPr id="6" name="Content Placeholder 5"/>
          <p:cNvSpPr>
            <a:spLocks noGrp="1"/>
          </p:cNvSpPr>
          <p:nvPr>
            <p:ph sz="quarter" idx="103" hasCustomPrompt="1"/>
          </p:nvPr>
        </p:nvSpPr>
        <p:spPr>
          <a:xfrm>
            <a:off x="520787" y="3932238"/>
            <a:ext cx="11155276" cy="2449512"/>
          </a:xfrm>
        </p:spPr>
        <p:txBody>
          <a:bodyPr/>
          <a:lstStyle>
            <a:lvl1pPr marL="0" indent="0">
              <a:buNone/>
              <a:defRPr sz="1600" baseline="0"/>
            </a:lvl1pPr>
          </a:lstStyle>
          <a:p>
            <a:pPr lvl="0"/>
            <a:r>
              <a:rPr lang="en-US"/>
              <a:t>Select icon below to add table or image</a:t>
            </a:r>
          </a:p>
        </p:txBody>
      </p:sp>
      <p:sp>
        <p:nvSpPr>
          <p:cNvPr id="10" name="Footer Placeholder 5">
            <a:extLst>
              <a:ext uri="{FF2B5EF4-FFF2-40B4-BE49-F238E27FC236}">
                <a16:creationId xmlns:a16="http://schemas.microsoft.com/office/drawing/2014/main" id="{D0217932-A186-4142-9563-9CE9DFC02965}"/>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440975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T: 2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C07C501-F330-4259-B385-BD329F280D7B}"/>
              </a:ext>
            </a:extLst>
          </p:cNvPr>
          <p:cNvGraphicFramePr>
            <a:graphicFrameLocks noChangeAspect="1"/>
          </p:cNvGraphicFramePr>
          <p:nvPr userDrawn="1">
            <p:custDataLst>
              <p:tags r:id="rId1"/>
            </p:custDataLst>
            <p:extLst>
              <p:ext uri="{D42A27DB-BD31-4B8C-83A1-F6EECF244321}">
                <p14:modId xmlns:p14="http://schemas.microsoft.com/office/powerpoint/2010/main" val="1499433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DC07C501-F330-4259-B385-BD329F280D7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60918"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8040"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6288022" y="1485900"/>
            <a:ext cx="5388041"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1947A15-927D-4B6B-AF4C-80DCBE0CE1B2}"/>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T: Text, Right Side Imag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60585" cy="324768"/>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7708"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6" name="Picture Placeholder 5"/>
          <p:cNvSpPr>
            <a:spLocks noGrp="1"/>
          </p:cNvSpPr>
          <p:nvPr>
            <p:ph type="pic" sz="quarter" idx="104" hasCustomPrompt="1"/>
          </p:nvPr>
        </p:nvSpPr>
        <p:spPr>
          <a:xfrm>
            <a:off x="6288020" y="1485900"/>
            <a:ext cx="5388043" cy="4895850"/>
          </a:xfrm>
          <a:noFill/>
        </p:spPr>
        <p:txBody>
          <a:bodyPr/>
          <a:lstStyle>
            <a:lvl1pPr marL="0" indent="0">
              <a:buNone/>
              <a:defRPr sz="1600">
                <a:solidFill>
                  <a:schemeClr val="tx1"/>
                </a:solidFill>
              </a:defRPr>
            </a:lvl1pPr>
          </a:lstStyle>
          <a:p>
            <a:r>
              <a:rPr lang="en-US"/>
              <a:t>Click icon to add image</a:t>
            </a:r>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6406612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MT: Text, Right Side Imag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446AA781-123B-F242-694F-9DB65107C874}"/>
              </a:ext>
            </a:extLst>
          </p:cNvPr>
          <p:cNvSpPr>
            <a:spLocks noGrp="1"/>
          </p:cNvSpPr>
          <p:nvPr>
            <p:ph type="pic" sz="quarter" idx="10" hasCustomPrompt="1"/>
          </p:nvPr>
        </p:nvSpPr>
        <p:spPr>
          <a:xfrm>
            <a:off x="6096000" y="800100"/>
            <a:ext cx="6099008" cy="6057899"/>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5387709" cy="324768"/>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87708"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solidFill>
              </a:defRPr>
            </a:lvl1pPr>
          </a:lstStyle>
          <a:p>
            <a:r>
              <a:rPr lang="en-US"/>
              <a:t>For internal use - Confidential</a:t>
            </a:r>
          </a:p>
        </p:txBody>
      </p:sp>
    </p:spTree>
    <p:extLst>
      <p:ext uri="{BB962C8B-B14F-4D97-AF65-F5344CB8AC3E}">
        <p14:creationId xmlns:p14="http://schemas.microsoft.com/office/powerpoint/2010/main" val="58671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MT: Text, Right Side Imag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446AA781-123B-F242-694F-9DB65107C874}"/>
              </a:ext>
            </a:extLst>
          </p:cNvPr>
          <p:cNvSpPr>
            <a:spLocks noGrp="1"/>
          </p:cNvSpPr>
          <p:nvPr>
            <p:ph type="pic" sz="quarter" idx="10" hasCustomPrompt="1"/>
          </p:nvPr>
        </p:nvSpPr>
        <p:spPr>
          <a:xfrm>
            <a:off x="6096000" y="800100"/>
            <a:ext cx="6099008" cy="6057899"/>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a:t>
            </a:r>
            <a:r>
              <a:rPr lang="en-US" err="1"/>
              <a:t>to</a:t>
            </a:r>
            <a:r>
              <a:rPr lang="en-US"/>
              <a:t> </a:t>
            </a:r>
            <a:r>
              <a:rPr lang="en-US" err="1"/>
              <a:t>add</a:t>
            </a:r>
            <a:r>
              <a:rPr lang="en-US"/>
              <a:t> </a:t>
            </a:r>
            <a:r>
              <a:rPr lang="en-US" err="1"/>
              <a:t>picture</a:t>
            </a:r>
            <a:r>
              <a:rPr lang="en-US"/>
              <a:t>…</a:t>
            </a:r>
          </a:p>
        </p:txBody>
      </p:sp>
      <p:graphicFrame>
        <p:nvGraphicFramePr>
          <p:cNvPr id="4" name="Object 3" hidden="1">
            <a:extLst>
              <a:ext uri="{FF2B5EF4-FFF2-40B4-BE49-F238E27FC236}">
                <a16:creationId xmlns:a16="http://schemas.microsoft.com/office/drawing/2014/main" id="{07D15A03-5F14-4E07-A837-5AEE9BC06B46}"/>
              </a:ext>
            </a:extLst>
          </p:cNvPr>
          <p:cNvGraphicFramePr>
            <a:graphicFrameLocks noChangeAspect="1"/>
          </p:cNvGraphicFramePr>
          <p:nvPr userDrawn="1">
            <p:custDataLst>
              <p:tags r:id="rId1"/>
            </p:custDataLst>
            <p:extLst>
              <p:ext uri="{D42A27DB-BD31-4B8C-83A1-F6EECF244321}">
                <p14:modId xmlns:p14="http://schemas.microsoft.com/office/powerpoint/2010/main" val="3439573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07D15A03-5F14-4E07-A837-5AEE9BC06B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10" name="Footer Placeholder 5">
            <a:extLst>
              <a:ext uri="{FF2B5EF4-FFF2-40B4-BE49-F238E27FC236}">
                <a16:creationId xmlns:a16="http://schemas.microsoft.com/office/drawing/2014/main" id="{4EF6269C-FFCE-48D9-A7B6-4C22ED1FB6CD}"/>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solidFill>
              </a:defRPr>
            </a:lvl1pPr>
          </a:lstStyle>
          <a:p>
            <a:r>
              <a:rPr lang="en-US"/>
              <a:t>For internal use - Confidential</a:t>
            </a:r>
          </a:p>
        </p:txBody>
      </p:sp>
      <p:sp>
        <p:nvSpPr>
          <p:cNvPr id="17" name="Content Placeholder 3">
            <a:extLst>
              <a:ext uri="{FF2B5EF4-FFF2-40B4-BE49-F238E27FC236}">
                <a16:creationId xmlns:a16="http://schemas.microsoft.com/office/drawing/2014/main" id="{B4590A0C-9545-4465-6FF1-0CA62F0CFD47}"/>
              </a:ext>
            </a:extLst>
          </p:cNvPr>
          <p:cNvSpPr>
            <a:spLocks noGrp="1"/>
          </p:cNvSpPr>
          <p:nvPr>
            <p:ph sz="quarter" idx="101"/>
          </p:nvPr>
        </p:nvSpPr>
        <p:spPr>
          <a:xfrm>
            <a:off x="2407882" y="3019704"/>
            <a:ext cx="3216972" cy="1433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6">
            <a:extLst>
              <a:ext uri="{FF2B5EF4-FFF2-40B4-BE49-F238E27FC236}">
                <a16:creationId xmlns:a16="http://schemas.microsoft.com/office/drawing/2014/main" id="{3FBE7D2D-27F3-5035-22BA-3A44382DF74D}"/>
              </a:ext>
            </a:extLst>
          </p:cNvPr>
          <p:cNvSpPr>
            <a:spLocks noGrp="1"/>
          </p:cNvSpPr>
          <p:nvPr>
            <p:ph sz="quarter" idx="102"/>
          </p:nvPr>
        </p:nvSpPr>
        <p:spPr>
          <a:xfrm>
            <a:off x="2407882" y="1121637"/>
            <a:ext cx="3216972" cy="1408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3">
            <a:extLst>
              <a:ext uri="{FF2B5EF4-FFF2-40B4-BE49-F238E27FC236}">
                <a16:creationId xmlns:a16="http://schemas.microsoft.com/office/drawing/2014/main" id="{F675EBC2-9F8F-EBB6-DB6A-372012A3E2BE}"/>
              </a:ext>
            </a:extLst>
          </p:cNvPr>
          <p:cNvSpPr>
            <a:spLocks noGrp="1"/>
          </p:cNvSpPr>
          <p:nvPr>
            <p:ph sz="quarter" idx="103"/>
          </p:nvPr>
        </p:nvSpPr>
        <p:spPr>
          <a:xfrm>
            <a:off x="2406622" y="4914321"/>
            <a:ext cx="3216972" cy="14330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Bildplatzhalter 10">
            <a:extLst>
              <a:ext uri="{FF2B5EF4-FFF2-40B4-BE49-F238E27FC236}">
                <a16:creationId xmlns:a16="http://schemas.microsoft.com/office/drawing/2014/main" id="{35A64397-6E99-85C6-FFAE-EDD75FAA6FAE}"/>
              </a:ext>
            </a:extLst>
          </p:cNvPr>
          <p:cNvSpPr>
            <a:spLocks noGrp="1"/>
          </p:cNvSpPr>
          <p:nvPr>
            <p:ph type="pic" sz="quarter" idx="104" hasCustomPrompt="1"/>
          </p:nvPr>
        </p:nvSpPr>
        <p:spPr>
          <a:xfrm>
            <a:off x="519548" y="1121637"/>
            <a:ext cx="1494667" cy="1433035"/>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to add picture…</a:t>
            </a:r>
          </a:p>
        </p:txBody>
      </p:sp>
      <p:sp>
        <p:nvSpPr>
          <p:cNvPr id="42" name="Bildplatzhalter 10">
            <a:extLst>
              <a:ext uri="{FF2B5EF4-FFF2-40B4-BE49-F238E27FC236}">
                <a16:creationId xmlns:a16="http://schemas.microsoft.com/office/drawing/2014/main" id="{72D15EF4-239F-2003-DC2F-8F035807D038}"/>
              </a:ext>
            </a:extLst>
          </p:cNvPr>
          <p:cNvSpPr>
            <a:spLocks noGrp="1"/>
          </p:cNvSpPr>
          <p:nvPr>
            <p:ph type="pic" sz="quarter" idx="105" hasCustomPrompt="1"/>
          </p:nvPr>
        </p:nvSpPr>
        <p:spPr>
          <a:xfrm>
            <a:off x="519547" y="3019704"/>
            <a:ext cx="1494667" cy="1433035"/>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to add picture…</a:t>
            </a:r>
          </a:p>
        </p:txBody>
      </p:sp>
      <p:sp>
        <p:nvSpPr>
          <p:cNvPr id="43" name="Bildplatzhalter 10">
            <a:extLst>
              <a:ext uri="{FF2B5EF4-FFF2-40B4-BE49-F238E27FC236}">
                <a16:creationId xmlns:a16="http://schemas.microsoft.com/office/drawing/2014/main" id="{E7BC9C2E-CA4D-A2E0-DE75-F83C3CE868AA}"/>
              </a:ext>
            </a:extLst>
          </p:cNvPr>
          <p:cNvSpPr>
            <a:spLocks noGrp="1"/>
          </p:cNvSpPr>
          <p:nvPr>
            <p:ph type="pic" sz="quarter" idx="106" hasCustomPrompt="1"/>
          </p:nvPr>
        </p:nvSpPr>
        <p:spPr>
          <a:xfrm>
            <a:off x="519546" y="4914322"/>
            <a:ext cx="1494667" cy="1433035"/>
          </a:xfrm>
          <a:solidFill>
            <a:schemeClr val="accent4">
              <a:lumMod val="20000"/>
              <a:lumOff val="80000"/>
            </a:schemeClr>
          </a:solidFill>
          <a:effectLst/>
        </p:spPr>
        <p:txBody>
          <a:bodyPr tIns="576000"/>
          <a:lstStyle>
            <a:lvl1pPr marL="0" indent="0" algn="ctr">
              <a:buNone/>
              <a:defRPr>
                <a:solidFill>
                  <a:schemeClr val="tx1"/>
                </a:solidFill>
              </a:defRPr>
            </a:lvl1pPr>
          </a:lstStyle>
          <a:p>
            <a:r>
              <a:rPr lang="en-US"/>
              <a:t>Click to add picture…</a:t>
            </a:r>
          </a:p>
        </p:txBody>
      </p:sp>
    </p:spTree>
    <p:extLst>
      <p:ext uri="{BB962C8B-B14F-4D97-AF65-F5344CB8AC3E}">
        <p14:creationId xmlns:p14="http://schemas.microsoft.com/office/powerpoint/2010/main" val="19745080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T: Text, 2 Imag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EA75627-E942-415D-832D-9B31635DEED4}"/>
              </a:ext>
            </a:extLst>
          </p:cNvPr>
          <p:cNvGraphicFramePr>
            <a:graphicFrameLocks noChangeAspect="1"/>
          </p:cNvGraphicFramePr>
          <p:nvPr userDrawn="1">
            <p:custDataLst>
              <p:tags r:id="rId1"/>
            </p:custDataLst>
            <p:extLst>
              <p:ext uri="{D42A27DB-BD31-4B8C-83A1-F6EECF244321}">
                <p14:modId xmlns:p14="http://schemas.microsoft.com/office/powerpoint/2010/main" val="3994446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6" name="Object 5" hidden="1">
                        <a:extLst>
                          <a:ext uri="{FF2B5EF4-FFF2-40B4-BE49-F238E27FC236}">
                            <a16:creationId xmlns:a16="http://schemas.microsoft.com/office/drawing/2014/main" id="{BEA75627-E942-415D-832D-9B31635DEED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7308743"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4" name="Picture Placeholder 3"/>
          <p:cNvSpPr>
            <a:spLocks noGrp="1"/>
          </p:cNvSpPr>
          <p:nvPr>
            <p:ph type="pic" sz="quarter" idx="101" hasCustomPrompt="1"/>
          </p:nvPr>
        </p:nvSpPr>
        <p:spPr>
          <a:xfrm>
            <a:off x="8214498" y="1485900"/>
            <a:ext cx="3456717" cy="2303140"/>
          </a:xfrm>
          <a:noFill/>
        </p:spPr>
        <p:txBody>
          <a:bodyPr/>
          <a:lstStyle>
            <a:lvl1pPr marL="0" indent="0">
              <a:buNone/>
              <a:defRPr sz="1600"/>
            </a:lvl1pPr>
          </a:lstStyle>
          <a:p>
            <a:r>
              <a:rPr lang="en-US"/>
              <a:t>Click icon to add image</a:t>
            </a:r>
          </a:p>
        </p:txBody>
      </p:sp>
      <p:sp>
        <p:nvSpPr>
          <p:cNvPr id="224" name="Picture Placeholder 223"/>
          <p:cNvSpPr>
            <a:spLocks noGrp="1"/>
          </p:cNvSpPr>
          <p:nvPr>
            <p:ph type="pic" sz="quarter" idx="102" hasCustomPrompt="1"/>
          </p:nvPr>
        </p:nvSpPr>
        <p:spPr>
          <a:xfrm>
            <a:off x="8214498" y="4077072"/>
            <a:ext cx="3456716" cy="2304678"/>
          </a:xfrm>
          <a:noFill/>
        </p:spPr>
        <p:txBody>
          <a:bodyPr/>
          <a:lstStyle>
            <a:lvl1pPr marL="0" indent="0">
              <a:buNone/>
              <a:defRPr sz="1600"/>
            </a:lvl1pPr>
          </a:lstStyle>
          <a:p>
            <a:r>
              <a:rPr lang="en-US"/>
              <a:t>Click icon to add image</a:t>
            </a:r>
          </a:p>
        </p:txBody>
      </p:sp>
      <p:sp>
        <p:nvSpPr>
          <p:cNvPr id="10" name="Footer Placeholder 5">
            <a:extLst>
              <a:ext uri="{FF2B5EF4-FFF2-40B4-BE49-F238E27FC236}">
                <a16:creationId xmlns:a16="http://schemas.microsoft.com/office/drawing/2014/main" id="{1F6FFA89-DB55-46CD-A8AD-85C2C3BCE2DB}"/>
              </a:ext>
            </a:extLst>
          </p:cNvPr>
          <p:cNvSpPr>
            <a:spLocks noGrp="1"/>
          </p:cNvSpPr>
          <p:nvPr>
            <p:ph type="ftr" sz="quarter" idx="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25684894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T: 3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E566D51-EF16-4FDE-9D9B-B9A26B555B0C}"/>
              </a:ext>
            </a:extLst>
          </p:cNvPr>
          <p:cNvGraphicFramePr>
            <a:graphicFrameLocks noChangeAspect="1"/>
          </p:cNvGraphicFramePr>
          <p:nvPr userDrawn="1">
            <p:custDataLst>
              <p:tags r:id="rId1"/>
            </p:custDataLst>
            <p:extLst>
              <p:ext uri="{D42A27DB-BD31-4B8C-83A1-F6EECF244321}">
                <p14:modId xmlns:p14="http://schemas.microsoft.com/office/powerpoint/2010/main" val="12715337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4E566D51-EF16-4FDE-9D9B-B9A26B555B0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6400"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5377824" cy="230314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6288020" y="1485900"/>
            <a:ext cx="5388043" cy="489585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liennummernplatzhalter 1"/>
          <p:cNvSpPr>
            <a:spLocks noGrp="1"/>
          </p:cNvSpPr>
          <p:nvPr>
            <p:ph type="sldNum" sz="quarter" idx="100"/>
          </p:nvPr>
        </p:nvSpPr>
        <p:spPr/>
        <p:txBody>
          <a:bodyPr/>
          <a:lstStyle/>
          <a:p>
            <a:fld id="{2B2B68EE-DD1E-4368-AFCE-24A50EC7BF18}" type="slidenum">
              <a:rPr lang="en-US" smtClean="0"/>
              <a:pPr/>
              <a:t>‹#›</a:t>
            </a:fld>
            <a:endParaRPr lang="en-US"/>
          </a:p>
        </p:txBody>
      </p:sp>
      <p:sp>
        <p:nvSpPr>
          <p:cNvPr id="9" name="Body3"/>
          <p:cNvSpPr>
            <a:spLocks noGrp="1"/>
          </p:cNvSpPr>
          <p:nvPr>
            <p:ph sz="quarter" idx="3"/>
          </p:nvPr>
        </p:nvSpPr>
        <p:spPr>
          <a:xfrm>
            <a:off x="520454" y="4077072"/>
            <a:ext cx="5388039" cy="2304678"/>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5">
            <a:extLst>
              <a:ext uri="{FF2B5EF4-FFF2-40B4-BE49-F238E27FC236}">
                <a16:creationId xmlns:a16="http://schemas.microsoft.com/office/drawing/2014/main" id="{6F9DAF8E-D9C0-4670-89C5-0F666AC6AF58}"/>
              </a:ext>
            </a:extLst>
          </p:cNvPr>
          <p:cNvSpPr>
            <a:spLocks noGrp="1"/>
          </p:cNvSpPr>
          <p:nvPr>
            <p:ph type="ftr" sz="quarter" idx="101"/>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15652218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T: 3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F10A8AE-91BB-4651-8DAB-B2E84EFFC42C}"/>
              </a:ext>
            </a:extLst>
          </p:cNvPr>
          <p:cNvGraphicFramePr>
            <a:graphicFrameLocks noChangeAspect="1"/>
          </p:cNvGraphicFramePr>
          <p:nvPr userDrawn="1">
            <p:custDataLst>
              <p:tags r:id="rId1"/>
            </p:custDataLst>
            <p:extLst>
              <p:ext uri="{D42A27DB-BD31-4B8C-83A1-F6EECF244321}">
                <p14:modId xmlns:p14="http://schemas.microsoft.com/office/powerpoint/2010/main" val="601290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3" name="Object 2" hidden="1">
                        <a:extLst>
                          <a:ext uri="{FF2B5EF4-FFF2-40B4-BE49-F238E27FC236}">
                            <a16:creationId xmlns:a16="http://schemas.microsoft.com/office/drawing/2014/main" id="{7F10A8AE-91BB-4651-8DAB-B2E84EFFC4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1485900"/>
            <a:ext cx="3462211"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4374281" y="1485900"/>
            <a:ext cx="3456192" cy="4893469"/>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p:nvPr>
        </p:nvSpPr>
        <p:spPr>
          <a:xfrm>
            <a:off x="8222089" y="1485900"/>
            <a:ext cx="3456717"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2" name="Footer Placeholder 5">
            <a:extLst>
              <a:ext uri="{FF2B5EF4-FFF2-40B4-BE49-F238E27FC236}">
                <a16:creationId xmlns:a16="http://schemas.microsoft.com/office/drawing/2014/main" id="{62F65D9C-B27D-4338-9C82-DFE5D2642128}"/>
              </a:ext>
            </a:extLst>
          </p:cNvPr>
          <p:cNvSpPr>
            <a:spLocks noGrp="1"/>
          </p:cNvSpPr>
          <p:nvPr>
            <p:ph type="ftr" sz="quarter" idx="105"/>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4739828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MT: 3 Columns With Imag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CC40098-CB24-45C9-A192-10D790C9B89C}"/>
              </a:ext>
            </a:extLst>
          </p:cNvPr>
          <p:cNvGraphicFramePr>
            <a:graphicFrameLocks noChangeAspect="1"/>
          </p:cNvGraphicFramePr>
          <p:nvPr userDrawn="1">
            <p:custDataLst>
              <p:tags r:id="rId1"/>
            </p:custDataLst>
            <p:extLst>
              <p:ext uri="{D42A27DB-BD31-4B8C-83A1-F6EECF244321}">
                <p14:modId xmlns:p14="http://schemas.microsoft.com/office/powerpoint/2010/main" val="1121973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4" name="Object 3" hidden="1">
                        <a:extLst>
                          <a:ext uri="{FF2B5EF4-FFF2-40B4-BE49-F238E27FC236}">
                            <a16:creationId xmlns:a16="http://schemas.microsoft.com/office/drawing/2014/main" id="{1CC40098-CB24-45C9-A192-10D790C9B8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4" y="1016000"/>
            <a:ext cx="11155275"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3140969"/>
            <a:ext cx="3454982"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4368137" y="3140969"/>
            <a:ext cx="3456385"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p:nvPr>
        </p:nvSpPr>
        <p:spPr>
          <a:xfrm>
            <a:off x="8222418" y="3140969"/>
            <a:ext cx="3456716" cy="3240857"/>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3" name="Bildplatzhalter 2"/>
          <p:cNvSpPr>
            <a:spLocks noGrp="1"/>
          </p:cNvSpPr>
          <p:nvPr>
            <p:ph type="pic" sz="quarter" idx="106" hasCustomPrompt="1"/>
          </p:nvPr>
        </p:nvSpPr>
        <p:spPr>
          <a:xfrm>
            <a:off x="520454" y="1485900"/>
            <a:ext cx="3462107" cy="1439044"/>
          </a:xfrm>
          <a:noFill/>
        </p:spPr>
        <p:txBody>
          <a:bodyPr tIns="144000"/>
          <a:lstStyle>
            <a:lvl1pPr marL="0" indent="0" algn="ctr">
              <a:buNone/>
              <a:defRPr sz="1600"/>
            </a:lvl1pPr>
          </a:lstStyle>
          <a:p>
            <a:r>
              <a:rPr lang="en-US"/>
              <a:t>Click icon to add image</a:t>
            </a:r>
          </a:p>
        </p:txBody>
      </p:sp>
      <p:sp>
        <p:nvSpPr>
          <p:cNvPr id="14" name="Bildplatzhalter 2"/>
          <p:cNvSpPr>
            <a:spLocks noGrp="1"/>
          </p:cNvSpPr>
          <p:nvPr>
            <p:ph type="pic" sz="quarter" idx="107" hasCustomPrompt="1"/>
          </p:nvPr>
        </p:nvSpPr>
        <p:spPr>
          <a:xfrm>
            <a:off x="4367808" y="1485900"/>
            <a:ext cx="3460275" cy="1439044"/>
          </a:xfrm>
          <a:noFill/>
        </p:spPr>
        <p:txBody>
          <a:bodyPr tIns="144000"/>
          <a:lstStyle>
            <a:lvl1pPr marL="0" indent="0" algn="ctr">
              <a:buNone/>
              <a:defRPr sz="1600"/>
            </a:lvl1pPr>
          </a:lstStyle>
          <a:p>
            <a:r>
              <a:rPr lang="en-US"/>
              <a:t>Click icon to add image</a:t>
            </a:r>
          </a:p>
        </p:txBody>
      </p:sp>
      <p:sp>
        <p:nvSpPr>
          <p:cNvPr id="15" name="Bildplatzhalter 2"/>
          <p:cNvSpPr>
            <a:spLocks noGrp="1"/>
          </p:cNvSpPr>
          <p:nvPr>
            <p:ph type="pic" sz="quarter" idx="108" hasCustomPrompt="1"/>
          </p:nvPr>
        </p:nvSpPr>
        <p:spPr>
          <a:xfrm>
            <a:off x="8221391" y="1485900"/>
            <a:ext cx="3457415" cy="1428694"/>
          </a:xfrm>
          <a:noFill/>
        </p:spPr>
        <p:txBody>
          <a:bodyPr tIns="144000"/>
          <a:lstStyle>
            <a:lvl1pPr marL="0" indent="0" algn="ctr">
              <a:buNone/>
              <a:defRPr sz="1600"/>
            </a:lvl1pPr>
          </a:lstStyle>
          <a:p>
            <a:r>
              <a:rPr lang="en-US"/>
              <a:t>Click icon to add image</a:t>
            </a:r>
          </a:p>
        </p:txBody>
      </p:sp>
      <p:sp>
        <p:nvSpPr>
          <p:cNvPr id="16" name="Footer Placeholder 5">
            <a:extLst>
              <a:ext uri="{FF2B5EF4-FFF2-40B4-BE49-F238E27FC236}">
                <a16:creationId xmlns:a16="http://schemas.microsoft.com/office/drawing/2014/main" id="{76929011-784F-421C-B8E6-D5215A51387A}"/>
              </a:ext>
            </a:extLst>
          </p:cNvPr>
          <p:cNvSpPr>
            <a:spLocks noGrp="1"/>
          </p:cNvSpPr>
          <p:nvPr>
            <p:ph type="ftr" sz="quarter" idx="109"/>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227563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T: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F3D6664-F77D-4167-9BAD-79386C7B6014}"/>
              </a:ext>
            </a:extLst>
          </p:cNvPr>
          <p:cNvGraphicFramePr>
            <a:graphicFrameLocks noChangeAspect="1"/>
          </p:cNvGraphicFramePr>
          <p:nvPr userDrawn="1">
            <p:custDataLst>
              <p:tags r:id="rId1"/>
            </p:custDataLst>
            <p:extLst>
              <p:ext uri="{D42A27DB-BD31-4B8C-83A1-F6EECF244321}">
                <p14:modId xmlns:p14="http://schemas.microsoft.com/office/powerpoint/2010/main" val="375929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3" name="Object 2" hidden="1">
                        <a:extLst>
                          <a:ext uri="{FF2B5EF4-FFF2-40B4-BE49-F238E27FC236}">
                            <a16:creationId xmlns:a16="http://schemas.microsoft.com/office/drawing/2014/main" id="{AF3D6664-F77D-4167-9BAD-79386C7B60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hasCustomPrompt="1"/>
          </p:nvPr>
        </p:nvSpPr>
        <p:spPr>
          <a:xfrm>
            <a:off x="520454" y="1484784"/>
            <a:ext cx="2500578" cy="489654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hasCustomPrompt="1"/>
          </p:nvPr>
        </p:nvSpPr>
        <p:spPr>
          <a:xfrm>
            <a:off x="3410568" y="1484784"/>
            <a:ext cx="2496277" cy="489654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hasCustomPrompt="1"/>
          </p:nvPr>
        </p:nvSpPr>
        <p:spPr>
          <a:xfrm>
            <a:off x="6296381" y="1485900"/>
            <a:ext cx="2496277" cy="4895428"/>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0" name="Body4"/>
          <p:cNvSpPr>
            <a:spLocks noGrp="1"/>
          </p:cNvSpPr>
          <p:nvPr>
            <p:ph sz="quarter" idx="4" hasCustomPrompt="1"/>
          </p:nvPr>
        </p:nvSpPr>
        <p:spPr>
          <a:xfrm>
            <a:off x="9182194" y="1485900"/>
            <a:ext cx="2496611" cy="4895850"/>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5">
            <a:extLst>
              <a:ext uri="{FF2B5EF4-FFF2-40B4-BE49-F238E27FC236}">
                <a16:creationId xmlns:a16="http://schemas.microsoft.com/office/drawing/2014/main" id="{0248A160-E381-45FF-9F6B-8F6A195C2B54}"/>
              </a:ext>
            </a:extLst>
          </p:cNvPr>
          <p:cNvSpPr>
            <a:spLocks noGrp="1"/>
          </p:cNvSpPr>
          <p:nvPr>
            <p:ph type="ftr" sz="quarter" idx="105"/>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3831711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T: 4 Columns With Images">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8A2EEB13-AA5B-4F03-8289-D66CA01CFB04}"/>
              </a:ext>
            </a:extLst>
          </p:cNvPr>
          <p:cNvGraphicFramePr>
            <a:graphicFrameLocks noChangeAspect="1"/>
          </p:cNvGraphicFramePr>
          <p:nvPr userDrawn="1">
            <p:custDataLst>
              <p:tags r:id="rId1"/>
            </p:custDataLst>
            <p:extLst>
              <p:ext uri="{D42A27DB-BD31-4B8C-83A1-F6EECF244321}">
                <p14:modId xmlns:p14="http://schemas.microsoft.com/office/powerpoint/2010/main" val="4097513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12" name="Object 11" hidden="1">
                        <a:extLst>
                          <a:ext uri="{FF2B5EF4-FFF2-40B4-BE49-F238E27FC236}">
                            <a16:creationId xmlns:a16="http://schemas.microsoft.com/office/drawing/2014/main" id="{8A2EEB13-AA5B-4F03-8289-D66CA01CFB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3140968"/>
            <a:ext cx="2496277" cy="3240782"/>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 name="Body2"/>
          <p:cNvSpPr>
            <a:spLocks noGrp="1"/>
          </p:cNvSpPr>
          <p:nvPr>
            <p:ph sz="quarter" idx="2"/>
          </p:nvPr>
        </p:nvSpPr>
        <p:spPr>
          <a:xfrm>
            <a:off x="3411521" y="3140968"/>
            <a:ext cx="2496277" cy="324036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Body3"/>
          <p:cNvSpPr>
            <a:spLocks noGrp="1"/>
          </p:cNvSpPr>
          <p:nvPr>
            <p:ph sz="quarter" idx="3"/>
          </p:nvPr>
        </p:nvSpPr>
        <p:spPr>
          <a:xfrm>
            <a:off x="6302588" y="3147550"/>
            <a:ext cx="2484819" cy="323420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0" name="Body4"/>
          <p:cNvSpPr>
            <a:spLocks noGrp="1"/>
          </p:cNvSpPr>
          <p:nvPr>
            <p:ph sz="quarter" idx="4"/>
          </p:nvPr>
        </p:nvSpPr>
        <p:spPr>
          <a:xfrm>
            <a:off x="9182196" y="3140968"/>
            <a:ext cx="2496609" cy="324036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Bildplatzhalter 2"/>
          <p:cNvSpPr>
            <a:spLocks noGrp="1"/>
          </p:cNvSpPr>
          <p:nvPr>
            <p:ph type="pic" sz="quarter" idx="106" hasCustomPrompt="1"/>
          </p:nvPr>
        </p:nvSpPr>
        <p:spPr>
          <a:xfrm>
            <a:off x="520454" y="1484784"/>
            <a:ext cx="2496608" cy="1440160"/>
          </a:xfrm>
          <a:noFill/>
        </p:spPr>
        <p:txBody>
          <a:bodyPr tIns="144000"/>
          <a:lstStyle>
            <a:lvl1pPr marL="0" indent="0" algn="ctr">
              <a:buNone/>
              <a:defRPr sz="1600"/>
            </a:lvl1pPr>
          </a:lstStyle>
          <a:p>
            <a:r>
              <a:rPr lang="en-US"/>
              <a:t>Click icon to add image</a:t>
            </a:r>
          </a:p>
        </p:txBody>
      </p:sp>
      <p:sp>
        <p:nvSpPr>
          <p:cNvPr id="14" name="Bildplatzhalter 2"/>
          <p:cNvSpPr>
            <a:spLocks noGrp="1"/>
          </p:cNvSpPr>
          <p:nvPr>
            <p:ph type="pic" sz="quarter" idx="107" hasCustomPrompt="1"/>
          </p:nvPr>
        </p:nvSpPr>
        <p:spPr>
          <a:xfrm>
            <a:off x="3412136" y="1484784"/>
            <a:ext cx="2483632" cy="1437010"/>
          </a:xfrm>
          <a:noFill/>
        </p:spPr>
        <p:txBody>
          <a:bodyPr tIns="144000"/>
          <a:lstStyle>
            <a:lvl1pPr marL="0" indent="0" algn="ctr">
              <a:buNone/>
              <a:defRPr sz="1600"/>
            </a:lvl1pPr>
          </a:lstStyle>
          <a:p>
            <a:r>
              <a:rPr lang="en-US"/>
              <a:t>Click icon to add image</a:t>
            </a:r>
          </a:p>
        </p:txBody>
      </p:sp>
      <p:sp>
        <p:nvSpPr>
          <p:cNvPr id="15" name="Bildplatzhalter 2"/>
          <p:cNvSpPr>
            <a:spLocks noGrp="1"/>
          </p:cNvSpPr>
          <p:nvPr>
            <p:ph type="pic" sz="quarter" idx="108" hasCustomPrompt="1"/>
          </p:nvPr>
        </p:nvSpPr>
        <p:spPr>
          <a:xfrm>
            <a:off x="6290842" y="1485900"/>
            <a:ext cx="2496277" cy="1439044"/>
          </a:xfrm>
          <a:noFill/>
        </p:spPr>
        <p:txBody>
          <a:bodyPr tIns="144000"/>
          <a:lstStyle>
            <a:lvl1pPr marL="0" indent="0" algn="ctr">
              <a:buNone/>
              <a:defRPr sz="1600"/>
            </a:lvl1pPr>
          </a:lstStyle>
          <a:p>
            <a:r>
              <a:rPr lang="en-US"/>
              <a:t>Click icon to add image</a:t>
            </a:r>
          </a:p>
        </p:txBody>
      </p:sp>
      <p:sp>
        <p:nvSpPr>
          <p:cNvPr id="16" name="Bildplatzhalter 2"/>
          <p:cNvSpPr>
            <a:spLocks noGrp="1"/>
          </p:cNvSpPr>
          <p:nvPr>
            <p:ph type="pic" sz="quarter" idx="109" hasCustomPrompt="1"/>
          </p:nvPr>
        </p:nvSpPr>
        <p:spPr>
          <a:xfrm>
            <a:off x="9182194" y="1485900"/>
            <a:ext cx="2496611" cy="1439044"/>
          </a:xfrm>
          <a:noFill/>
        </p:spPr>
        <p:txBody>
          <a:bodyPr tIns="144000"/>
          <a:lstStyle>
            <a:lvl1pPr marL="0" indent="0" algn="ctr">
              <a:buNone/>
              <a:defRPr sz="1600"/>
            </a:lvl1pPr>
          </a:lstStyle>
          <a:p>
            <a:r>
              <a:rPr lang="en-US"/>
              <a:t>Click icon to add image</a:t>
            </a:r>
          </a:p>
        </p:txBody>
      </p:sp>
      <p:sp>
        <p:nvSpPr>
          <p:cNvPr id="18" name="Footer Placeholder 5">
            <a:extLst>
              <a:ext uri="{FF2B5EF4-FFF2-40B4-BE49-F238E27FC236}">
                <a16:creationId xmlns:a16="http://schemas.microsoft.com/office/drawing/2014/main" id="{F4E9A129-C01C-49EE-9DEC-99F6C1E3F620}"/>
              </a:ext>
            </a:extLst>
          </p:cNvPr>
          <p:cNvSpPr>
            <a:spLocks noGrp="1"/>
          </p:cNvSpPr>
          <p:nvPr>
            <p:ph type="ftr" sz="quarter" idx="110"/>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42497965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T: 4 Columns With Images">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8A2EEB13-AA5B-4F03-8289-D66CA01CFB04}"/>
              </a:ext>
            </a:extLst>
          </p:cNvPr>
          <p:cNvGraphicFramePr>
            <a:graphicFrameLocks noChangeAspect="1"/>
          </p:cNvGraphicFramePr>
          <p:nvPr userDrawn="1">
            <p:custDataLst>
              <p:tags r:id="rId1"/>
            </p:custDataLst>
            <p:extLst>
              <p:ext uri="{D42A27DB-BD31-4B8C-83A1-F6EECF244321}">
                <p14:modId xmlns:p14="http://schemas.microsoft.com/office/powerpoint/2010/main" val="4097513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0" imgH="371" progId="TCLayout.ActiveDocument.1">
                  <p:embed/>
                </p:oleObj>
              </mc:Choice>
              <mc:Fallback>
                <p:oleObj name="think-cell Slide" r:id="rId3" imgW="370" imgH="371" progId="TCLayout.ActiveDocument.1">
                  <p:embed/>
                  <p:pic>
                    <p:nvPicPr>
                      <p:cNvPr id="12" name="Object 11" hidden="1">
                        <a:extLst>
                          <a:ext uri="{FF2B5EF4-FFF2-40B4-BE49-F238E27FC236}">
                            <a16:creationId xmlns:a16="http://schemas.microsoft.com/office/drawing/2014/main" id="{8A2EEB13-AA5B-4F03-8289-D66CA01CFB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p:cNvSpPr>
            <a:spLocks noGrp="1"/>
          </p:cNvSpPr>
          <p:nvPr>
            <p:ph type="title" hasCustomPrompt="1"/>
          </p:nvPr>
        </p:nvSpPr>
        <p:spPr>
          <a:xfrm>
            <a:off x="520454" y="188641"/>
            <a:ext cx="9217024" cy="573984"/>
          </a:xfrm>
        </p:spPr>
        <p:txBody>
          <a:bodyPr vert="horz"/>
          <a:lstStyle>
            <a:lvl1pPr>
              <a:defRPr/>
            </a:lvl1pPr>
          </a:lstStyle>
          <a:p>
            <a:r>
              <a:rPr lang="en-US"/>
              <a:t>Click to add topic</a:t>
            </a:r>
          </a:p>
        </p:txBody>
      </p:sp>
      <p:sp>
        <p:nvSpPr>
          <p:cNvPr id="8" name="Subline"/>
          <p:cNvSpPr>
            <a:spLocks noGrp="1"/>
          </p:cNvSpPr>
          <p:nvPr>
            <p:ph type="title" idx="99" hasCustomPrompt="1"/>
          </p:nvPr>
        </p:nvSpPr>
        <p:spPr>
          <a:xfrm>
            <a:off x="520453" y="1016000"/>
            <a:ext cx="11155609"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7" name="Body1"/>
          <p:cNvSpPr>
            <a:spLocks noGrp="1"/>
          </p:cNvSpPr>
          <p:nvPr>
            <p:ph sz="quarter" idx="1"/>
          </p:nvPr>
        </p:nvSpPr>
        <p:spPr>
          <a:xfrm>
            <a:off x="520454" y="3140968"/>
            <a:ext cx="2496277" cy="3240782"/>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ody2"/>
          <p:cNvSpPr>
            <a:spLocks noGrp="1"/>
          </p:cNvSpPr>
          <p:nvPr>
            <p:ph sz="quarter" idx="2"/>
          </p:nvPr>
        </p:nvSpPr>
        <p:spPr>
          <a:xfrm>
            <a:off x="3411521" y="3140968"/>
            <a:ext cx="2496277" cy="324036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ody3"/>
          <p:cNvSpPr>
            <a:spLocks noGrp="1"/>
          </p:cNvSpPr>
          <p:nvPr>
            <p:ph sz="quarter" idx="3"/>
          </p:nvPr>
        </p:nvSpPr>
        <p:spPr>
          <a:xfrm>
            <a:off x="6302588" y="3147550"/>
            <a:ext cx="2484819" cy="323420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liennummernplatzhalter 10"/>
          <p:cNvSpPr>
            <a:spLocks noGrp="1"/>
          </p:cNvSpPr>
          <p:nvPr>
            <p:ph type="sldNum" sz="quarter" idx="104"/>
          </p:nvPr>
        </p:nvSpPr>
        <p:spPr/>
        <p:txBody>
          <a:bodyPr/>
          <a:lstStyle/>
          <a:p>
            <a:fld id="{2B2B68EE-DD1E-4368-AFCE-24A50EC7BF18}" type="slidenum">
              <a:rPr lang="en-US" noProof="1" smtClean="0"/>
              <a:pPr/>
              <a:t>‹#›</a:t>
            </a:fld>
            <a:endParaRPr lang="en-US" noProof="1"/>
          </a:p>
        </p:txBody>
      </p:sp>
      <p:sp>
        <p:nvSpPr>
          <p:cNvPr id="10" name="Body4"/>
          <p:cNvSpPr>
            <a:spLocks noGrp="1"/>
          </p:cNvSpPr>
          <p:nvPr>
            <p:ph sz="quarter" idx="4"/>
          </p:nvPr>
        </p:nvSpPr>
        <p:spPr>
          <a:xfrm>
            <a:off x="9182196" y="3140968"/>
            <a:ext cx="2496609" cy="3240360"/>
          </a:xfrm>
        </p:spPr>
        <p:txBody>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Bildplatzhalter 2"/>
          <p:cNvSpPr>
            <a:spLocks noGrp="1"/>
          </p:cNvSpPr>
          <p:nvPr>
            <p:ph type="pic" sz="quarter" idx="106" hasCustomPrompt="1"/>
          </p:nvPr>
        </p:nvSpPr>
        <p:spPr>
          <a:xfrm>
            <a:off x="520454" y="1484784"/>
            <a:ext cx="2496608" cy="1440160"/>
          </a:xfrm>
          <a:noFill/>
        </p:spPr>
        <p:txBody>
          <a:bodyPr tIns="144000"/>
          <a:lstStyle>
            <a:lvl1pPr marL="0" indent="0" algn="ctr">
              <a:buNone/>
              <a:defRPr sz="1600"/>
            </a:lvl1pPr>
          </a:lstStyle>
          <a:p>
            <a:r>
              <a:rPr lang="en-US"/>
              <a:t>Click icon to add image</a:t>
            </a:r>
          </a:p>
        </p:txBody>
      </p:sp>
      <p:sp>
        <p:nvSpPr>
          <p:cNvPr id="14" name="Bildplatzhalter 2"/>
          <p:cNvSpPr>
            <a:spLocks noGrp="1"/>
          </p:cNvSpPr>
          <p:nvPr>
            <p:ph type="pic" sz="quarter" idx="107" hasCustomPrompt="1"/>
          </p:nvPr>
        </p:nvSpPr>
        <p:spPr>
          <a:xfrm>
            <a:off x="3412136" y="1484784"/>
            <a:ext cx="2483632" cy="1437010"/>
          </a:xfrm>
          <a:noFill/>
        </p:spPr>
        <p:txBody>
          <a:bodyPr tIns="144000"/>
          <a:lstStyle>
            <a:lvl1pPr marL="0" indent="0" algn="ctr">
              <a:buNone/>
              <a:defRPr sz="1600"/>
            </a:lvl1pPr>
          </a:lstStyle>
          <a:p>
            <a:r>
              <a:rPr lang="en-US"/>
              <a:t>Click icon to add image</a:t>
            </a:r>
          </a:p>
        </p:txBody>
      </p:sp>
      <p:sp>
        <p:nvSpPr>
          <p:cNvPr id="15" name="Bildplatzhalter 2"/>
          <p:cNvSpPr>
            <a:spLocks noGrp="1"/>
          </p:cNvSpPr>
          <p:nvPr>
            <p:ph type="pic" sz="quarter" idx="108" hasCustomPrompt="1"/>
          </p:nvPr>
        </p:nvSpPr>
        <p:spPr>
          <a:xfrm>
            <a:off x="6290842" y="1485900"/>
            <a:ext cx="2496277" cy="1439044"/>
          </a:xfrm>
          <a:noFill/>
        </p:spPr>
        <p:txBody>
          <a:bodyPr tIns="144000"/>
          <a:lstStyle>
            <a:lvl1pPr marL="0" indent="0" algn="ctr">
              <a:buNone/>
              <a:defRPr sz="1600"/>
            </a:lvl1pPr>
          </a:lstStyle>
          <a:p>
            <a:r>
              <a:rPr lang="en-US"/>
              <a:t>Click icon to add image</a:t>
            </a:r>
          </a:p>
        </p:txBody>
      </p:sp>
      <p:sp>
        <p:nvSpPr>
          <p:cNvPr id="16" name="Bildplatzhalter 2"/>
          <p:cNvSpPr>
            <a:spLocks noGrp="1"/>
          </p:cNvSpPr>
          <p:nvPr>
            <p:ph type="pic" sz="quarter" idx="109" hasCustomPrompt="1"/>
          </p:nvPr>
        </p:nvSpPr>
        <p:spPr>
          <a:xfrm>
            <a:off x="9182194" y="1485900"/>
            <a:ext cx="2496611" cy="1439044"/>
          </a:xfrm>
          <a:noFill/>
        </p:spPr>
        <p:txBody>
          <a:bodyPr tIns="144000"/>
          <a:lstStyle>
            <a:lvl1pPr marL="0" indent="0" algn="ctr">
              <a:buNone/>
              <a:defRPr sz="1600"/>
            </a:lvl1pPr>
          </a:lstStyle>
          <a:p>
            <a:r>
              <a:rPr lang="en-US"/>
              <a:t>Click icon to add image</a:t>
            </a:r>
          </a:p>
        </p:txBody>
      </p:sp>
      <p:sp>
        <p:nvSpPr>
          <p:cNvPr id="18" name="Footer Placeholder 5">
            <a:extLst>
              <a:ext uri="{FF2B5EF4-FFF2-40B4-BE49-F238E27FC236}">
                <a16:creationId xmlns:a16="http://schemas.microsoft.com/office/drawing/2014/main" id="{F4E9A129-C01C-49EE-9DEC-99F6C1E3F620}"/>
              </a:ext>
            </a:extLst>
          </p:cNvPr>
          <p:cNvSpPr>
            <a:spLocks noGrp="1"/>
          </p:cNvSpPr>
          <p:nvPr>
            <p:ph type="ftr" sz="quarter" idx="110"/>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extLst>
      <p:ext uri="{BB962C8B-B14F-4D97-AF65-F5344CB8AC3E}">
        <p14:creationId xmlns:p14="http://schemas.microsoft.com/office/powerpoint/2010/main" val="42497965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T: SWO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8521734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2"/>
            </p:custDataLst>
          </p:nvPr>
        </p:nvSpPr>
        <p:spPr>
          <a:xfrm>
            <a:off x="0" y="0"/>
            <a:ext cx="158750" cy="158750"/>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wrap="none" lIns="0" tIns="0" rIns="0" bIns="0" rtlCol="0" anchor="ctr"/>
          <a:lstStyle/>
          <a:p>
            <a:pPr marL="0" lvl="0" indent="0" algn="ctr" eaLnBrk="1"/>
            <a:endParaRPr lang="en-US" sz="1800" b="1" i="0" baseline="0" err="1">
              <a:solidFill>
                <a:schemeClr val="bg1"/>
              </a:solidFill>
              <a:latin typeface="Arial" panose="020B0604020202020204" pitchFamily="34" charset="0"/>
              <a:ea typeface="+mj-ea"/>
              <a:cs typeface="+mj-cs"/>
              <a:sym typeface="Arial" panose="020B0604020202020204" pitchFamily="34" charset="0"/>
            </a:endParaRPr>
          </a:p>
        </p:txBody>
      </p:sp>
      <p:sp>
        <p:nvSpPr>
          <p:cNvPr id="2" name="Headline"/>
          <p:cNvSpPr>
            <a:spLocks noGrp="1"/>
          </p:cNvSpPr>
          <p:nvPr>
            <p:ph type="title" hasCustomPrompt="1"/>
          </p:nvPr>
        </p:nvSpPr>
        <p:spPr>
          <a:xfrm>
            <a:off x="519488" y="190073"/>
            <a:ext cx="9217024" cy="573984"/>
          </a:xfrm>
        </p:spPr>
        <p:txBody>
          <a:bodyPr vert="horz"/>
          <a:lstStyle>
            <a:lvl1pPr>
              <a:defRPr/>
            </a:lvl1pPr>
          </a:lstStyle>
          <a:p>
            <a:r>
              <a:rPr lang="en-US"/>
              <a:t>Click to add topic</a:t>
            </a:r>
          </a:p>
        </p:txBody>
      </p:sp>
      <p:sp>
        <p:nvSpPr>
          <p:cNvPr id="10" name="Subline"/>
          <p:cNvSpPr>
            <a:spLocks noGrp="1"/>
          </p:cNvSpPr>
          <p:nvPr>
            <p:ph type="title" idx="99" hasCustomPrompt="1"/>
          </p:nvPr>
        </p:nvSpPr>
        <p:spPr>
          <a:xfrm>
            <a:off x="520787" y="1016000"/>
            <a:ext cx="11137900" cy="324769"/>
          </a:xfrm>
        </p:spPr>
        <p:txBody>
          <a:bodyPr vert="horz" anchor="t" anchorCtr="0"/>
          <a:lstStyle>
            <a:lvl1pPr marL="0" indent="0">
              <a:lnSpc>
                <a:spcPct val="100000"/>
              </a:lnSpc>
              <a:spcAft>
                <a:spcPts val="0"/>
              </a:spcAft>
              <a:buNone/>
              <a:defRPr sz="1800" b="1">
                <a:solidFill>
                  <a:schemeClr val="accent1"/>
                </a:solidFill>
              </a:defRPr>
            </a:lvl1pPr>
          </a:lstStyle>
          <a:p>
            <a:pPr lvl="0"/>
            <a:r>
              <a:rPr lang="en-US"/>
              <a:t>Click to add slide summary/conclusion</a:t>
            </a:r>
          </a:p>
        </p:txBody>
      </p:sp>
      <p:sp>
        <p:nvSpPr>
          <p:cNvPr id="8" name="Body1"/>
          <p:cNvSpPr>
            <a:spLocks noGrp="1"/>
          </p:cNvSpPr>
          <p:nvPr>
            <p:ph sz="quarter" idx="2" hasCustomPrompt="1"/>
          </p:nvPr>
        </p:nvSpPr>
        <p:spPr>
          <a:xfrm>
            <a:off x="520787" y="2060576"/>
            <a:ext cx="5400000" cy="1728464"/>
          </a:xfrm>
          <a:solidFill>
            <a:schemeClr val="bg1">
              <a:lumMod val="95000"/>
            </a:schemeClr>
          </a:solidFill>
        </p:spPr>
        <p:txBody>
          <a:bodyPr lIns="54000" tIns="36000" rIns="54000" bIns="36000"/>
          <a:lstStyle>
            <a:lvl1pPr>
              <a:defRPr sz="1600">
                <a:solidFill>
                  <a:schemeClr val="tx1"/>
                </a:solidFill>
              </a:defRPr>
            </a:lvl1pPr>
            <a:lvl2pPr>
              <a:defRPr sz="1600" baseline="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14" name="Body2"/>
          <p:cNvSpPr>
            <a:spLocks noGrp="1"/>
          </p:cNvSpPr>
          <p:nvPr>
            <p:ph sz="quarter" idx="4" hasCustomPrompt="1"/>
          </p:nvPr>
        </p:nvSpPr>
        <p:spPr>
          <a:xfrm>
            <a:off x="6278495" y="2060576"/>
            <a:ext cx="5400000" cy="1728192"/>
          </a:xfrm>
          <a:solidFill>
            <a:schemeClr val="bg1">
              <a:lumMod val="95000"/>
            </a:schemeClr>
          </a:solidFill>
        </p:spPr>
        <p:txBody>
          <a:bodyPr lIns="54000" tIns="36000" rIns="54000" bIns="36000"/>
          <a:lstStyle>
            <a:lvl1pPr>
              <a:defRPr sz="1600" baseline="0">
                <a:solidFill>
                  <a:schemeClr val="tx1"/>
                </a:solidFill>
              </a:defRPr>
            </a:lvl1pPr>
            <a:lvl2pPr>
              <a:defRPr sz="1600" baseline="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17" name="Body3"/>
          <p:cNvSpPr>
            <a:spLocks noGrp="1"/>
          </p:cNvSpPr>
          <p:nvPr>
            <p:ph sz="quarter" idx="6" hasCustomPrompt="1"/>
          </p:nvPr>
        </p:nvSpPr>
        <p:spPr>
          <a:xfrm>
            <a:off x="520787" y="4653136"/>
            <a:ext cx="5400000" cy="172861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18" name="Body4"/>
          <p:cNvSpPr>
            <a:spLocks noGrp="1"/>
          </p:cNvSpPr>
          <p:nvPr>
            <p:ph sz="quarter" idx="8" hasCustomPrompt="1"/>
          </p:nvPr>
        </p:nvSpPr>
        <p:spPr>
          <a:xfrm>
            <a:off x="6278495" y="4653136"/>
            <a:ext cx="5400000" cy="1728614"/>
          </a:xfrm>
          <a:solidFill>
            <a:schemeClr val="bg1">
              <a:lumMod val="95000"/>
            </a:schemeClr>
          </a:solidFill>
        </p:spPr>
        <p:txBody>
          <a:bodyPr lIns="54000" tIns="36000" rIns="54000" bIns="36000"/>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add text…</a:t>
            </a:r>
          </a:p>
          <a:p>
            <a:pPr lvl="1"/>
            <a:r>
              <a:rPr lang="en-US"/>
              <a:t>Level 2</a:t>
            </a:r>
          </a:p>
          <a:p>
            <a:pPr lvl="2"/>
            <a:r>
              <a:rPr lang="en-US"/>
              <a:t>Level 3</a:t>
            </a:r>
          </a:p>
          <a:p>
            <a:pPr lvl="3"/>
            <a:r>
              <a:rPr lang="en-US"/>
              <a:t>Level 4</a:t>
            </a:r>
          </a:p>
          <a:p>
            <a:pPr lvl="4"/>
            <a:r>
              <a:rPr lang="en-US"/>
              <a:t>Level 5</a:t>
            </a:r>
          </a:p>
        </p:txBody>
      </p:sp>
      <p:sp>
        <p:nvSpPr>
          <p:cNvPr id="5" name="TitelBalken2"/>
          <p:cNvSpPr>
            <a:spLocks noGrp="1"/>
          </p:cNvSpPr>
          <p:nvPr>
            <p:ph type="body" sz="quarter" idx="3" hasCustomPrompt="1"/>
          </p:nvPr>
        </p:nvSpPr>
        <p:spPr>
          <a:xfrm>
            <a:off x="6278495" y="1484784"/>
            <a:ext cx="5400000" cy="576000"/>
          </a:xfrm>
          <a:solidFill>
            <a:schemeClr val="bg2"/>
          </a:solidFill>
        </p:spPr>
        <p:txBody>
          <a:bodyPr lIns="54000" tIns="36000" rIns="54000" bIns="36000" anchor="t"/>
          <a:lstStyle>
            <a:lvl1pPr marL="0" indent="0">
              <a:buNone/>
              <a:defRPr sz="1600" b="1">
                <a:solidFill>
                  <a:schemeClr val="bg1"/>
                </a:solidFill>
              </a:defRPr>
            </a:lvl1pPr>
            <a:lvl2pPr marL="0" indent="0">
              <a:spcAft>
                <a:spcPts val="0"/>
              </a:spcAft>
              <a:buFont typeface="+mj-lt"/>
              <a:buNone/>
              <a:defRPr>
                <a:solidFill>
                  <a:schemeClr val="bg1"/>
                </a:solidFill>
              </a:defRPr>
            </a:lvl2pPr>
            <a:lvl3pPr marL="0" indent="0">
              <a:spcAft>
                <a:spcPts val="0"/>
              </a:spcAft>
              <a:buFont typeface="+mj-lt"/>
              <a:buNone/>
              <a:defRPr>
                <a:solidFill>
                  <a:schemeClr val="bg1"/>
                </a:solidFill>
              </a:defRPr>
            </a:lvl3pPr>
            <a:lvl4pPr marL="0" indent="0">
              <a:spcAft>
                <a:spcPts val="0"/>
              </a:spcAft>
              <a:buFont typeface="+mj-lt"/>
              <a:buNone/>
              <a:defRPr>
                <a:solidFill>
                  <a:schemeClr val="bg1"/>
                </a:solidFill>
              </a:defRPr>
            </a:lvl4pPr>
            <a:lvl5pPr marL="0" indent="0">
              <a:spcAft>
                <a:spcPts val="0"/>
              </a:spcAft>
              <a:buFont typeface="+mj-lt"/>
              <a:buNone/>
              <a:defRPr>
                <a:solidFill>
                  <a:schemeClr val="bg1"/>
                </a:solidFill>
              </a:defRPr>
            </a:lvl5pPr>
          </a:lstStyle>
          <a:p>
            <a:pPr lvl="0"/>
            <a:r>
              <a:rPr lang="en-US"/>
              <a:t>Edit Master text styles</a:t>
            </a:r>
          </a:p>
        </p:txBody>
      </p:sp>
      <p:sp>
        <p:nvSpPr>
          <p:cNvPr id="15" name="TitelBalken3"/>
          <p:cNvSpPr>
            <a:spLocks noGrp="1"/>
          </p:cNvSpPr>
          <p:nvPr>
            <p:ph type="body" idx="5" hasCustomPrompt="1"/>
          </p:nvPr>
        </p:nvSpPr>
        <p:spPr>
          <a:xfrm>
            <a:off x="520787" y="4077072"/>
            <a:ext cx="5400000" cy="576064"/>
          </a:xfrm>
          <a:solidFill>
            <a:schemeClr val="tx1"/>
          </a:solidFill>
        </p:spPr>
        <p:txBody>
          <a:bodyPr lIns="54000" tIns="36000" rIns="54000" bIns="36000" anchor="t"/>
          <a:lstStyle>
            <a:lvl1pPr marL="0" indent="0">
              <a:buNone/>
              <a:defRPr sz="1600" b="1" baseline="0">
                <a:solidFill>
                  <a:schemeClr val="bg1"/>
                </a:solidFill>
              </a:defRPr>
            </a:lvl1pPr>
            <a:lvl2pPr marL="0" indent="0">
              <a:spcAft>
                <a:spcPts val="0"/>
              </a:spcAft>
              <a:buFont typeface="+mj-lt"/>
              <a:buNone/>
              <a:defRPr>
                <a:solidFill>
                  <a:schemeClr val="bg1"/>
                </a:solidFill>
              </a:defRPr>
            </a:lvl2pPr>
            <a:lvl3pPr marL="0" indent="0">
              <a:spcAft>
                <a:spcPts val="0"/>
              </a:spcAft>
              <a:buFont typeface="+mj-lt"/>
              <a:buNone/>
              <a:defRPr>
                <a:solidFill>
                  <a:schemeClr val="bg1"/>
                </a:solidFill>
              </a:defRPr>
            </a:lvl3pPr>
            <a:lvl4pPr marL="0" indent="0">
              <a:spcAft>
                <a:spcPts val="0"/>
              </a:spcAft>
              <a:buFont typeface="+mj-lt"/>
              <a:buNone/>
              <a:defRPr>
                <a:solidFill>
                  <a:schemeClr val="bg1"/>
                </a:solidFill>
              </a:defRPr>
            </a:lvl4pPr>
            <a:lvl5pPr marL="0" indent="0">
              <a:spcAft>
                <a:spcPts val="0"/>
              </a:spcAft>
              <a:buFont typeface="+mj-lt"/>
              <a:buNone/>
              <a:defRPr>
                <a:solidFill>
                  <a:schemeClr val="bg1"/>
                </a:solidFill>
              </a:defRPr>
            </a:lvl5pPr>
          </a:lstStyle>
          <a:p>
            <a:pPr lvl="0"/>
            <a:r>
              <a:rPr lang="en-US"/>
              <a:t>Edit Master text styles</a:t>
            </a:r>
          </a:p>
        </p:txBody>
      </p:sp>
      <p:sp>
        <p:nvSpPr>
          <p:cNvPr id="16" name="TitelBalken4"/>
          <p:cNvSpPr>
            <a:spLocks noGrp="1"/>
          </p:cNvSpPr>
          <p:nvPr>
            <p:ph type="body" sz="quarter" idx="7" hasCustomPrompt="1"/>
          </p:nvPr>
        </p:nvSpPr>
        <p:spPr>
          <a:xfrm>
            <a:off x="6278495" y="4077072"/>
            <a:ext cx="5400000" cy="576064"/>
          </a:xfrm>
          <a:solidFill>
            <a:schemeClr val="accent6"/>
          </a:solidFill>
        </p:spPr>
        <p:txBody>
          <a:bodyPr lIns="54000" tIns="36000" rIns="54000" bIns="36000" anchor="t"/>
          <a:lstStyle>
            <a:lvl1pPr marL="0" indent="0">
              <a:buNone/>
              <a:defRPr sz="1600" b="1" baseline="0">
                <a:solidFill>
                  <a:schemeClr val="bg1"/>
                </a:solidFill>
              </a:defRPr>
            </a:lvl1pPr>
            <a:lvl2pPr marL="0" indent="0">
              <a:spcAft>
                <a:spcPts val="0"/>
              </a:spcAft>
              <a:buFont typeface="+mj-lt"/>
              <a:buNone/>
              <a:defRPr>
                <a:solidFill>
                  <a:schemeClr val="bg1"/>
                </a:solidFill>
              </a:defRPr>
            </a:lvl2pPr>
            <a:lvl3pPr marL="0" indent="0">
              <a:spcAft>
                <a:spcPts val="0"/>
              </a:spcAft>
              <a:buFont typeface="+mj-lt"/>
              <a:buNone/>
              <a:defRPr>
                <a:solidFill>
                  <a:schemeClr val="bg1"/>
                </a:solidFill>
              </a:defRPr>
            </a:lvl3pPr>
            <a:lvl4pPr marL="0" indent="0">
              <a:spcAft>
                <a:spcPts val="0"/>
              </a:spcAft>
              <a:buFont typeface="+mj-lt"/>
              <a:buNone/>
              <a:defRPr>
                <a:solidFill>
                  <a:schemeClr val="bg1"/>
                </a:solidFill>
              </a:defRPr>
            </a:lvl4pPr>
            <a:lvl5pPr marL="0" indent="0">
              <a:spcAft>
                <a:spcPts val="0"/>
              </a:spcAft>
              <a:buFont typeface="+mj-lt"/>
              <a:buNone/>
              <a:defRPr>
                <a:solidFill>
                  <a:schemeClr val="bg1"/>
                </a:solidFill>
              </a:defRPr>
            </a:lvl5pPr>
          </a:lstStyle>
          <a:p>
            <a:pPr lvl="0"/>
            <a:r>
              <a:rPr lang="en-US"/>
              <a:t>Edit Master text styles</a:t>
            </a:r>
          </a:p>
        </p:txBody>
      </p:sp>
      <p:sp>
        <p:nvSpPr>
          <p:cNvPr id="3" name="TitelBalken1"/>
          <p:cNvSpPr>
            <a:spLocks noGrp="1"/>
          </p:cNvSpPr>
          <p:nvPr>
            <p:ph type="body" idx="1" hasCustomPrompt="1"/>
          </p:nvPr>
        </p:nvSpPr>
        <p:spPr>
          <a:xfrm>
            <a:off x="520787" y="1484784"/>
            <a:ext cx="5400000" cy="576000"/>
          </a:xfrm>
          <a:solidFill>
            <a:schemeClr val="accent1"/>
          </a:solidFill>
        </p:spPr>
        <p:txBody>
          <a:bodyPr lIns="54000" tIns="36000" rIns="54000" bIns="36000" anchor="t"/>
          <a:lstStyle>
            <a:lvl1pPr marL="0" indent="0">
              <a:buNone/>
              <a:defRPr sz="1600" b="1" baseline="0">
                <a:solidFill>
                  <a:schemeClr val="bg1"/>
                </a:solidFill>
              </a:defRPr>
            </a:lvl1pPr>
            <a:lvl2pPr marL="0" indent="0">
              <a:spcAft>
                <a:spcPts val="0"/>
              </a:spcAft>
              <a:buFont typeface="+mj-lt"/>
              <a:buNone/>
              <a:defRPr b="0">
                <a:solidFill>
                  <a:schemeClr val="bg1"/>
                </a:solidFill>
              </a:defRPr>
            </a:lvl2pPr>
            <a:lvl3pPr marL="0" indent="0">
              <a:spcAft>
                <a:spcPts val="0"/>
              </a:spcAft>
              <a:buFont typeface="+mj-lt"/>
              <a:buNone/>
              <a:defRPr b="0">
                <a:solidFill>
                  <a:schemeClr val="bg1"/>
                </a:solidFill>
              </a:defRPr>
            </a:lvl3pPr>
            <a:lvl4pPr marL="0" indent="0">
              <a:spcAft>
                <a:spcPts val="0"/>
              </a:spcAft>
              <a:buFont typeface="+mj-lt"/>
              <a:buNone/>
              <a:defRPr b="0">
                <a:solidFill>
                  <a:schemeClr val="bg1"/>
                </a:solidFill>
              </a:defRPr>
            </a:lvl4pPr>
            <a:lvl5pPr marL="0" indent="0">
              <a:spcAft>
                <a:spcPts val="0"/>
              </a:spcAft>
              <a:buFont typeface="+mj-lt"/>
              <a:buNone/>
              <a:defRPr b="0">
                <a:solidFill>
                  <a:schemeClr val="bg1"/>
                </a:solidFill>
              </a:defRPr>
            </a:lvl5pPr>
          </a:lstStyle>
          <a:p>
            <a:pPr lvl="0"/>
            <a:r>
              <a:rPr lang="en-US"/>
              <a:t>Edit Master text styles</a:t>
            </a:r>
          </a:p>
        </p:txBody>
      </p:sp>
      <p:sp>
        <p:nvSpPr>
          <p:cNvPr id="23" name="Foliennummernplatzhalter 22"/>
          <p:cNvSpPr>
            <a:spLocks noGrp="1"/>
          </p:cNvSpPr>
          <p:nvPr>
            <p:ph type="sldNum" sz="quarter" idx="102"/>
          </p:nvPr>
        </p:nvSpPr>
        <p:spPr/>
        <p:txBody>
          <a:bodyPr/>
          <a:lstStyle/>
          <a:p>
            <a:fld id="{2B2B68EE-DD1E-4368-AFCE-24A50EC7BF18}" type="slidenum">
              <a:rPr lang="en-US" noProof="1" smtClean="0"/>
              <a:pPr/>
              <a:t>‹#›</a:t>
            </a:fld>
            <a:endParaRPr lang="en-US" noProof="1"/>
          </a:p>
        </p:txBody>
      </p:sp>
      <p:sp>
        <p:nvSpPr>
          <p:cNvPr id="20" name="Footer Placeholder 5">
            <a:extLst>
              <a:ext uri="{FF2B5EF4-FFF2-40B4-BE49-F238E27FC236}">
                <a16:creationId xmlns:a16="http://schemas.microsoft.com/office/drawing/2014/main" id="{9252C0B9-8FAF-4FE6-B5F3-CE5B059C6BC3}"/>
              </a:ext>
            </a:extLst>
          </p:cNvPr>
          <p:cNvSpPr>
            <a:spLocks noGrp="1"/>
          </p:cNvSpPr>
          <p:nvPr>
            <p:ph type="ftr" sz="quarter" idx="103"/>
          </p:nvPr>
        </p:nvSpPr>
        <p:spPr>
          <a:xfrm>
            <a:off x="520454" y="6645600"/>
            <a:ext cx="11155275"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guide id="4" pos="7355"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MT: Do not use">
    <p:spTree>
      <p:nvGrpSpPr>
        <p:cNvPr id="1" name=""/>
        <p:cNvGrpSpPr/>
        <p:nvPr/>
      </p:nvGrpSpPr>
      <p:grpSpPr>
        <a:xfrm>
          <a:off x="0" y="0"/>
          <a:ext cx="0" cy="0"/>
          <a:chOff x="0" y="0"/>
          <a:chExt cx="0" cy="0"/>
        </a:xfrm>
      </p:grpSpPr>
      <p:sp>
        <p:nvSpPr>
          <p:cNvPr id="7" name="Rechteck 6"/>
          <p:cNvSpPr/>
          <p:nvPr userDrawn="1"/>
        </p:nvSpPr>
        <p:spPr>
          <a:xfrm>
            <a:off x="527051" y="404581"/>
            <a:ext cx="11137900" cy="5977170"/>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r>
              <a:rPr lang="es-ES" sz="7200">
                <a:solidFill>
                  <a:schemeClr val="accent4"/>
                </a:solidFill>
              </a:rPr>
              <a:t>End master</a:t>
            </a:r>
          </a:p>
          <a:p>
            <a:pPr algn="ctr" rtl="0"/>
            <a:r>
              <a:rPr lang="es-ES" sz="7200">
                <a:solidFill>
                  <a:schemeClr val="tx1"/>
                </a:solidFill>
              </a:rPr>
              <a:t>Delete all layouts</a:t>
            </a:r>
            <a:r>
              <a:rPr lang="es-ES" sz="7200" baseline="0">
                <a:solidFill>
                  <a:schemeClr val="tx1"/>
                </a:solidFill>
              </a:rPr>
              <a:t> after this layout!</a:t>
            </a:r>
          </a:p>
        </p:txBody>
      </p:sp>
    </p:spTree>
    <p:extLst>
      <p:ext uri="{BB962C8B-B14F-4D97-AF65-F5344CB8AC3E}">
        <p14:creationId xmlns:p14="http://schemas.microsoft.com/office/powerpoint/2010/main" val="254379803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3.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47" Type="http://schemas.openxmlformats.org/officeDocument/2006/relationships/oleObject" Target="../embeddings/oleObject23.bin"/><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tags" Target="../tags/tag26.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49" Type="http://schemas.openxmlformats.org/officeDocument/2006/relationships/image" Target="../media/image2.emf"/><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theme" Target="../theme/theme2.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48" Type="http://schemas.openxmlformats.org/officeDocument/2006/relationships/image" Target="../media/image1.emf"/><Relationship Id="rId8" Type="http://schemas.openxmlformats.org/officeDocument/2006/relationships/slideLayout" Target="../slideLayouts/slideLayout35.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46" Type="http://schemas.openxmlformats.org/officeDocument/2006/relationships/tags" Target="../tags/tag27.xml"/><Relationship Id="rId20" Type="http://schemas.openxmlformats.org/officeDocument/2006/relationships/slideLayout" Target="../slideLayouts/slideLayout47.xml"/><Relationship Id="rId41" Type="http://schemas.openxmlformats.org/officeDocument/2006/relationships/slideLayout" Target="../slideLayouts/slideLayout68.xml"/><Relationship Id="rId1" Type="http://schemas.openxmlformats.org/officeDocument/2006/relationships/slideLayout" Target="../slideLayouts/slideLayout28.xml"/><Relationship Id="rId6"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29"/>
            </p:custDataLst>
            <p:extLst>
              <p:ext uri="{D42A27DB-BD31-4B8C-83A1-F6EECF244321}">
                <p14:modId xmlns:p14="http://schemas.microsoft.com/office/powerpoint/2010/main" val="15529084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95" imgH="394" progId="TCLayout.ActiveDocument.1">
                  <p:embed/>
                </p:oleObj>
              </mc:Choice>
              <mc:Fallback>
                <p:oleObj name="think-cell Slide" r:id="rId31" imgW="395" imgH="394" progId="TCLayout.ActiveDocument.1">
                  <p:embed/>
                  <p:pic>
                    <p:nvPicPr>
                      <p:cNvPr id="9" name="Object 8" hidden="1"/>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0"/>
            </p:custDataLst>
          </p:nvPr>
        </p:nvSpPr>
        <p:spPr>
          <a:xfrm>
            <a:off x="0" y="0"/>
            <a:ext cx="158750" cy="158750"/>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wrap="none" lIns="0" tIns="0" rIns="0" bIns="0" rtlCol="0" anchor="ctr"/>
          <a:lstStyle/>
          <a:p>
            <a:pPr marL="0" lvl="0" indent="0" algn="ctr" eaLnBrk="1"/>
            <a:endParaRPr lang="en-US" sz="2400" b="0" i="0" baseline="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 52"/>
          <p:cNvSpPr>
            <a:spLocks noChangeArrowheads="1"/>
          </p:cNvSpPr>
          <p:nvPr/>
        </p:nvSpPr>
        <p:spPr bwMode="gray">
          <a:xfrm>
            <a:off x="0" y="1"/>
            <a:ext cx="12192000" cy="764915"/>
          </a:xfrm>
          <a:prstGeom prst="rect">
            <a:avLst/>
          </a:prstGeom>
          <a:gradFill rotWithShape="1">
            <a:gsLst>
              <a:gs pos="0">
                <a:schemeClr val="tx1"/>
              </a:gs>
              <a:gs pos="100000">
                <a:schemeClr val="bg2"/>
              </a:gs>
            </a:gsLst>
            <a:lin ang="0" scaled="1"/>
          </a:gradFill>
          <a:ln>
            <a:noFill/>
          </a:ln>
        </p:spPr>
        <p:txBody>
          <a:bodyPr wrap="none" lIns="0" tIns="0" rIns="0" bIns="0" anchor="ctr"/>
          <a:lstStyle/>
          <a:p>
            <a:pPr algn="ctr"/>
            <a:endParaRPr lang="en-US" sz="1400"/>
          </a:p>
        </p:txBody>
      </p:sp>
      <p:sp>
        <p:nvSpPr>
          <p:cNvPr id="2" name="Titelplatzhalter 1"/>
          <p:cNvSpPr>
            <a:spLocks noGrp="1"/>
          </p:cNvSpPr>
          <p:nvPr>
            <p:ph type="title"/>
          </p:nvPr>
        </p:nvSpPr>
        <p:spPr>
          <a:xfrm>
            <a:off x="520454" y="188641"/>
            <a:ext cx="9217024" cy="573984"/>
          </a:xfrm>
          <a:prstGeom prst="rect">
            <a:avLst/>
          </a:prstGeom>
        </p:spPr>
        <p:txBody>
          <a:bodyPr vert="horz" lIns="0" tIns="0" rIns="0" bIns="72000" rtlCol="0" anchor="b" anchorCtr="0">
            <a:noAutofit/>
          </a:bodyPr>
          <a:lstStyle/>
          <a:p>
            <a:r>
              <a:rPr lang="en-US"/>
              <a:t>Click to add topic</a:t>
            </a:r>
          </a:p>
        </p:txBody>
      </p:sp>
      <p:sp>
        <p:nvSpPr>
          <p:cNvPr id="3" name="Textplatzhalter 2"/>
          <p:cNvSpPr>
            <a:spLocks noGrp="1"/>
          </p:cNvSpPr>
          <p:nvPr>
            <p:ph type="body" idx="1"/>
          </p:nvPr>
        </p:nvSpPr>
        <p:spPr>
          <a:xfrm>
            <a:off x="520123" y="1485900"/>
            <a:ext cx="11160000" cy="4895850"/>
          </a:xfrm>
          <a:prstGeom prst="rect">
            <a:avLst/>
          </a:prstGeom>
        </p:spPr>
        <p:txBody>
          <a:bodyPr vert="horz" lIns="0" tIns="0" rIns="0" bIns="0" rtlCol="0" anchor="t" anchorCtr="0">
            <a:noAutofit/>
          </a:bodyPr>
          <a:lstStyle/>
          <a:p>
            <a:pPr lvl="0"/>
            <a:r>
              <a:rPr lang="en-US"/>
              <a:t>Click to edit master text styles</a:t>
            </a:r>
          </a:p>
          <a:p>
            <a:pPr lvl="1"/>
            <a:r>
              <a:rPr lang="en-US"/>
              <a:t>Level 2</a:t>
            </a:r>
          </a:p>
          <a:p>
            <a:pPr lvl="2"/>
            <a:r>
              <a:rPr lang="en-US"/>
              <a:t>Level 3</a:t>
            </a:r>
          </a:p>
          <a:p>
            <a:pPr lvl="3"/>
            <a:r>
              <a:rPr lang="en-US"/>
              <a:t>Level 4</a:t>
            </a:r>
          </a:p>
          <a:p>
            <a:pPr lvl="4"/>
            <a:r>
              <a:rPr lang="en-US"/>
              <a:t>Level 5</a:t>
            </a:r>
          </a:p>
          <a:p>
            <a:pPr lvl="5"/>
            <a:r>
              <a:rPr lang="en-US"/>
              <a:t>Level 6</a:t>
            </a:r>
          </a:p>
          <a:p>
            <a:pPr lvl="6"/>
            <a:r>
              <a:rPr lang="en-US"/>
              <a:t>Level 7</a:t>
            </a:r>
          </a:p>
          <a:p>
            <a:pPr lvl="7"/>
            <a:r>
              <a:rPr lang="en-US"/>
              <a:t>Level 8</a:t>
            </a:r>
          </a:p>
          <a:p>
            <a:pPr lvl="8"/>
            <a:r>
              <a:rPr lang="en-US"/>
              <a:t>Level 9</a:t>
            </a:r>
          </a:p>
        </p:txBody>
      </p:sp>
      <p:cxnSp>
        <p:nvCxnSpPr>
          <p:cNvPr id="8" name="Gerade Verbindung 7"/>
          <p:cNvCxnSpPr/>
          <p:nvPr/>
        </p:nvCxnSpPr>
        <p:spPr bwMode="gray">
          <a:xfrm flipV="1">
            <a:off x="11672364" y="466863"/>
            <a:ext cx="0" cy="288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5"/>
          <p:cNvSpPr>
            <a:spLocks noGrp="1"/>
          </p:cNvSpPr>
          <p:nvPr>
            <p:ph type="ftr" sz="quarter" idx="3"/>
          </p:nvPr>
        </p:nvSpPr>
        <p:spPr>
          <a:xfrm>
            <a:off x="520123" y="6645600"/>
            <a:ext cx="11160000"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pic>
        <p:nvPicPr>
          <p:cNvPr id="12" name="Picture 2"/>
          <p:cNvPicPr>
            <a:picLocks noChangeAspect="1" noChangeArrowheads="1"/>
          </p:cNvPicPr>
          <p:nvPr userDrawn="1"/>
        </p:nvPicPr>
        <p:blipFill>
          <a:blip r:embed="rId33" cstate="print">
            <a:extLst>
              <a:ext uri="{28A0092B-C50C-407E-A947-70E740481C1C}">
                <a14:useLocalDpi xmlns:a14="http://schemas.microsoft.com/office/drawing/2010/main" val="0"/>
              </a:ext>
            </a:extLst>
          </a:blip>
          <a:srcRect/>
          <a:stretch>
            <a:fillRect/>
          </a:stretch>
        </p:blipFill>
        <p:spPr bwMode="gray">
          <a:xfrm>
            <a:off x="10328725" y="486214"/>
            <a:ext cx="1211262" cy="13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liennummernplatzhalter 3">
            <a:extLst>
              <a:ext uri="{FF2B5EF4-FFF2-40B4-BE49-F238E27FC236}">
                <a16:creationId xmlns:a16="http://schemas.microsoft.com/office/drawing/2014/main" id="{17F9C0D6-3904-4581-8748-E01E8F1D573A}"/>
              </a:ext>
            </a:extLst>
          </p:cNvPr>
          <p:cNvSpPr>
            <a:spLocks noGrp="1"/>
          </p:cNvSpPr>
          <p:nvPr>
            <p:ph type="sldNum" sz="quarter" idx="4"/>
          </p:nvPr>
        </p:nvSpPr>
        <p:spPr>
          <a:xfrm>
            <a:off x="11664000" y="327719"/>
            <a:ext cx="528000" cy="432000"/>
          </a:xfrm>
          <a:prstGeom prst="rect">
            <a:avLst/>
          </a:prstGeom>
        </p:spPr>
        <p:txBody>
          <a:bodyPr vert="horz" lIns="72000" tIns="0" rIns="0" bIns="100800" rtlCol="0" anchor="b" anchorCtr="0"/>
          <a:lstStyle>
            <a:lvl1pPr algn="l">
              <a:defRPr sz="1420">
                <a:solidFill>
                  <a:schemeClr val="bg1"/>
                </a:solidFill>
              </a:defRPr>
            </a:lvl1pPr>
          </a:lstStyle>
          <a:p>
            <a:fld id="{2B2B68EE-DD1E-4368-AFCE-24A50EC7BF18}" type="slidenum">
              <a:rPr lang="en-US" noProof="1" smtClean="0"/>
              <a:pPr/>
              <a:t>‹#›</a:t>
            </a:fld>
            <a:endParaRPr lang="en-US" noProof="1"/>
          </a:p>
        </p:txBody>
      </p:sp>
    </p:spTree>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63" r:id="rId4"/>
    <p:sldLayoutId id="2147483679" r:id="rId5"/>
    <p:sldLayoutId id="2147483689" r:id="rId6"/>
    <p:sldLayoutId id="2147483684" r:id="rId7"/>
    <p:sldLayoutId id="2147483666" r:id="rId8"/>
    <p:sldLayoutId id="2147483680" r:id="rId9"/>
    <p:sldLayoutId id="2147483687" r:id="rId10"/>
    <p:sldLayoutId id="2147483685" r:id="rId11"/>
    <p:sldLayoutId id="2147483686" r:id="rId12"/>
    <p:sldLayoutId id="2147483690" r:id="rId13"/>
    <p:sldLayoutId id="2147483662" r:id="rId14"/>
    <p:sldLayoutId id="2147483673" r:id="rId15"/>
    <p:sldLayoutId id="2147483664" r:id="rId16"/>
    <p:sldLayoutId id="2147483675" r:id="rId17"/>
    <p:sldLayoutId id="2147483677" r:id="rId18"/>
    <p:sldLayoutId id="2147483678" r:id="rId19"/>
    <p:sldLayoutId id="2147483669" r:id="rId20"/>
    <p:sldLayoutId id="2147483683" r:id="rId21"/>
    <p:sldLayoutId id="2147483672" r:id="rId22"/>
    <p:sldLayoutId id="2147483674" r:id="rId23"/>
    <p:sldLayoutId id="2147483665" r:id="rId24"/>
    <p:sldLayoutId id="2147483676" r:id="rId25"/>
    <p:sldLayoutId id="2147483712" r:id="rId26"/>
    <p:sldLayoutId id="2147483693" r:id="rId27"/>
  </p:sldLayoutIdLst>
  <p:hf hdr="0" dt="0"/>
  <p:txStyles>
    <p:titleStyle>
      <a:lvl1pPr algn="l" defTabSz="914400" rtl="0" eaLnBrk="1" latinLnBrk="0" hangingPunct="1">
        <a:lnSpc>
          <a:spcPts val="2600"/>
        </a:lnSpc>
        <a:spcBef>
          <a:spcPct val="0"/>
        </a:spcBef>
        <a:buNone/>
        <a:defRPr sz="240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9388" indent="-179388" algn="l" defTabSz="914400" rtl="0" eaLnBrk="1" latinLnBrk="0" hangingPunct="1">
        <a:spcBef>
          <a:spcPts val="400"/>
        </a:spcBef>
        <a:spcAft>
          <a:spcPts val="600"/>
        </a:spcAft>
        <a:buClr>
          <a:schemeClr val="accent1"/>
        </a:buClr>
        <a:buFont typeface="Wingdings" pitchFamily="2" charset="2"/>
        <a:buChar char="§"/>
        <a:defRPr sz="1600" kern="1200" baseline="0">
          <a:solidFill>
            <a:schemeClr val="tx1"/>
          </a:solidFill>
          <a:latin typeface="+mn-lt"/>
          <a:ea typeface="+mn-ea"/>
          <a:cs typeface="+mn-cs"/>
        </a:defRPr>
      </a:lvl1pPr>
      <a:lvl2pPr marL="358775" indent="-179388"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2pPr>
      <a:lvl3pPr marL="541338" indent="-184150" algn="l" defTabSz="914400" rtl="0" eaLnBrk="1" latinLnBrk="0" hangingPunct="1">
        <a:spcBef>
          <a:spcPts val="0"/>
        </a:spcBef>
        <a:spcAft>
          <a:spcPts val="400"/>
        </a:spcAft>
        <a:buClr>
          <a:schemeClr val="accent1"/>
        </a:buClr>
        <a:buFont typeface="Arial" pitchFamily="34" charset="0"/>
        <a:buChar char="-"/>
        <a:tabLst/>
        <a:defRPr sz="1600" kern="1200">
          <a:solidFill>
            <a:schemeClr val="tx1"/>
          </a:solidFill>
          <a:latin typeface="+mn-lt"/>
          <a:ea typeface="+mn-ea"/>
          <a:cs typeface="+mn-cs"/>
        </a:defRPr>
      </a:lvl3pPr>
      <a:lvl4pPr marL="715963"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715963" indent="182563" algn="l" defTabSz="914400" rtl="0" eaLnBrk="1" latinLnBrk="0" hangingPunct="1">
        <a:spcBef>
          <a:spcPts val="0"/>
        </a:spcBef>
        <a:spcAft>
          <a:spcPts val="400"/>
        </a:spcAft>
        <a:buClr>
          <a:schemeClr val="accent1"/>
        </a:buClr>
        <a:buFont typeface="Arial" panose="020B0604020202020204" pitchFamily="34" charset="0"/>
        <a:buChar char="-"/>
        <a:tabLst/>
        <a:defRPr sz="1600" kern="1200">
          <a:solidFill>
            <a:schemeClr val="tx1"/>
          </a:solidFill>
          <a:latin typeface="+mn-lt"/>
          <a:ea typeface="+mn-ea"/>
          <a:cs typeface="+mn-cs"/>
        </a:defRPr>
      </a:lvl5pPr>
      <a:lvl6pPr marL="1073150"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6pPr>
      <a:lvl7pPr marL="1255713"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7pPr>
      <a:lvl8pPr marL="1431925" indent="-17621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8pPr>
      <a:lvl9pPr marL="1614488"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5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45"/>
            </p:custDataLst>
            <p:extLst>
              <p:ext uri="{D42A27DB-BD31-4B8C-83A1-F6EECF244321}">
                <p14:modId xmlns:p14="http://schemas.microsoft.com/office/powerpoint/2010/main" val="15529084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395" imgH="394" progId="TCLayout.ActiveDocument.1">
                  <p:embed/>
                </p:oleObj>
              </mc:Choice>
              <mc:Fallback>
                <p:oleObj name="think-cell Slide" r:id="rId47" imgW="395" imgH="394" progId="TCLayout.ActiveDocument.1">
                  <p:embed/>
                  <p:pic>
                    <p:nvPicPr>
                      <p:cNvPr id="9" name="Object 8" hidden="1"/>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6"/>
            </p:custDataLst>
          </p:nvPr>
        </p:nvSpPr>
        <p:spPr>
          <a:xfrm>
            <a:off x="0" y="0"/>
            <a:ext cx="158750" cy="158750"/>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wrap="none" lIns="0" tIns="0" rIns="0" bIns="0" rtlCol="0" anchor="ctr"/>
          <a:lstStyle/>
          <a:p>
            <a:pPr marL="0" lvl="0" indent="0" algn="ctr" eaLnBrk="1"/>
            <a:endParaRPr lang="en-US" sz="2400" b="0" i="0" baseline="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 52"/>
          <p:cNvSpPr>
            <a:spLocks noChangeArrowheads="1"/>
          </p:cNvSpPr>
          <p:nvPr/>
        </p:nvSpPr>
        <p:spPr bwMode="gray">
          <a:xfrm>
            <a:off x="0" y="1"/>
            <a:ext cx="12192000" cy="764915"/>
          </a:xfrm>
          <a:prstGeom prst="rect">
            <a:avLst/>
          </a:prstGeom>
          <a:gradFill rotWithShape="1">
            <a:gsLst>
              <a:gs pos="0">
                <a:schemeClr val="tx1"/>
              </a:gs>
              <a:gs pos="100000">
                <a:schemeClr val="bg2"/>
              </a:gs>
            </a:gsLst>
            <a:lin ang="0" scaled="1"/>
          </a:gradFill>
          <a:ln>
            <a:noFill/>
          </a:ln>
        </p:spPr>
        <p:txBody>
          <a:bodyPr wrap="none" lIns="0" tIns="0" rIns="0" bIns="0" anchor="ctr"/>
          <a:lstStyle/>
          <a:p>
            <a:pPr algn="ctr"/>
            <a:endParaRPr lang="en-US" sz="1400"/>
          </a:p>
        </p:txBody>
      </p:sp>
      <p:sp>
        <p:nvSpPr>
          <p:cNvPr id="2" name="Titelplatzhalter 1"/>
          <p:cNvSpPr>
            <a:spLocks noGrp="1"/>
          </p:cNvSpPr>
          <p:nvPr>
            <p:ph type="title"/>
          </p:nvPr>
        </p:nvSpPr>
        <p:spPr>
          <a:xfrm>
            <a:off x="520454" y="188641"/>
            <a:ext cx="9217024" cy="573984"/>
          </a:xfrm>
          <a:prstGeom prst="rect">
            <a:avLst/>
          </a:prstGeom>
        </p:spPr>
        <p:txBody>
          <a:bodyPr vert="horz" lIns="0" tIns="0" rIns="0" bIns="72000" rtlCol="0" anchor="b" anchorCtr="0">
            <a:noAutofit/>
          </a:bodyPr>
          <a:lstStyle/>
          <a:p>
            <a:r>
              <a:rPr lang="en-US"/>
              <a:t>Click to add topic</a:t>
            </a:r>
          </a:p>
        </p:txBody>
      </p:sp>
      <p:sp>
        <p:nvSpPr>
          <p:cNvPr id="3" name="Textplatzhalter 2"/>
          <p:cNvSpPr>
            <a:spLocks noGrp="1"/>
          </p:cNvSpPr>
          <p:nvPr>
            <p:ph type="body" idx="1"/>
          </p:nvPr>
        </p:nvSpPr>
        <p:spPr>
          <a:xfrm>
            <a:off x="520123" y="1485900"/>
            <a:ext cx="11160000" cy="4895850"/>
          </a:xfrm>
          <a:prstGeom prst="rect">
            <a:avLst/>
          </a:prstGeom>
        </p:spPr>
        <p:txBody>
          <a:bodyPr vert="horz" lIns="0" tIns="0" rIns="0" bIns="0" rtlCol="0" anchor="t" anchorCtr="0">
            <a:noAutofit/>
          </a:bodyPr>
          <a:lstStyle/>
          <a:p>
            <a:pPr lvl="0"/>
            <a:r>
              <a:rPr lang="en-US"/>
              <a:t>Click to edit master text styles</a:t>
            </a:r>
          </a:p>
          <a:p>
            <a:pPr lvl="1"/>
            <a:r>
              <a:rPr lang="en-US"/>
              <a:t>Level 2</a:t>
            </a:r>
          </a:p>
          <a:p>
            <a:pPr lvl="2"/>
            <a:r>
              <a:rPr lang="en-US"/>
              <a:t>Level 3</a:t>
            </a:r>
          </a:p>
          <a:p>
            <a:pPr lvl="3"/>
            <a:r>
              <a:rPr lang="en-US"/>
              <a:t>Level 4</a:t>
            </a:r>
          </a:p>
          <a:p>
            <a:pPr lvl="4"/>
            <a:r>
              <a:rPr lang="en-US"/>
              <a:t>Level 5</a:t>
            </a:r>
          </a:p>
          <a:p>
            <a:pPr lvl="5"/>
            <a:r>
              <a:rPr lang="en-US"/>
              <a:t>Level 6</a:t>
            </a:r>
          </a:p>
          <a:p>
            <a:pPr lvl="6"/>
            <a:r>
              <a:rPr lang="en-US"/>
              <a:t>Level 7</a:t>
            </a:r>
          </a:p>
          <a:p>
            <a:pPr lvl="7"/>
            <a:r>
              <a:rPr lang="en-US"/>
              <a:t>Level 8</a:t>
            </a:r>
          </a:p>
          <a:p>
            <a:pPr lvl="8"/>
            <a:r>
              <a:rPr lang="en-US"/>
              <a:t>Level 9</a:t>
            </a:r>
          </a:p>
        </p:txBody>
      </p:sp>
      <p:cxnSp>
        <p:nvCxnSpPr>
          <p:cNvPr id="8" name="Gerade Verbindung 7"/>
          <p:cNvCxnSpPr/>
          <p:nvPr/>
        </p:nvCxnSpPr>
        <p:spPr bwMode="gray">
          <a:xfrm flipV="1">
            <a:off x="11672364" y="466863"/>
            <a:ext cx="0" cy="288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5"/>
          <p:cNvSpPr>
            <a:spLocks noGrp="1"/>
          </p:cNvSpPr>
          <p:nvPr>
            <p:ph type="ftr" sz="quarter" idx="3"/>
          </p:nvPr>
        </p:nvSpPr>
        <p:spPr>
          <a:xfrm>
            <a:off x="520123" y="6645600"/>
            <a:ext cx="11160000" cy="151200"/>
          </a:xfrm>
          <a:prstGeom prst="rect">
            <a:avLst/>
          </a:prstGeom>
        </p:spPr>
        <p:txBody>
          <a:bodyPr vert="horz" lIns="0" tIns="45720" rIns="0" bIns="45720" rtlCol="0" anchor="ctr"/>
          <a:lstStyle>
            <a:lvl1pPr algn="r">
              <a:defRPr sz="800">
                <a:solidFill>
                  <a:schemeClr val="bg1">
                    <a:lumMod val="65000"/>
                  </a:schemeClr>
                </a:solidFill>
              </a:defRPr>
            </a:lvl1pPr>
          </a:lstStyle>
          <a:p>
            <a:r>
              <a:rPr lang="en-US"/>
              <a:t>For internal use - Confidential</a:t>
            </a:r>
          </a:p>
        </p:txBody>
      </p:sp>
      <p:pic>
        <p:nvPicPr>
          <p:cNvPr id="12" name="Picture 2"/>
          <p:cNvPicPr>
            <a:picLocks noChangeAspect="1" noChangeArrowheads="1"/>
          </p:cNvPicPr>
          <p:nvPr userDrawn="1"/>
        </p:nvPicPr>
        <p:blipFill>
          <a:blip r:embed="rId49" cstate="print">
            <a:extLst>
              <a:ext uri="{28A0092B-C50C-407E-A947-70E740481C1C}">
                <a14:useLocalDpi xmlns:a14="http://schemas.microsoft.com/office/drawing/2010/main" val="0"/>
              </a:ext>
            </a:extLst>
          </a:blip>
          <a:srcRect/>
          <a:stretch>
            <a:fillRect/>
          </a:stretch>
        </p:blipFill>
        <p:spPr bwMode="gray">
          <a:xfrm>
            <a:off x="10328725" y="486214"/>
            <a:ext cx="1211262" cy="13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liennummernplatzhalter 3">
            <a:extLst>
              <a:ext uri="{FF2B5EF4-FFF2-40B4-BE49-F238E27FC236}">
                <a16:creationId xmlns:a16="http://schemas.microsoft.com/office/drawing/2014/main" id="{17F9C0D6-3904-4581-8748-E01E8F1D573A}"/>
              </a:ext>
            </a:extLst>
          </p:cNvPr>
          <p:cNvSpPr>
            <a:spLocks noGrp="1"/>
          </p:cNvSpPr>
          <p:nvPr>
            <p:ph type="sldNum" sz="quarter" idx="4"/>
          </p:nvPr>
        </p:nvSpPr>
        <p:spPr>
          <a:xfrm>
            <a:off x="11664000" y="327719"/>
            <a:ext cx="528000" cy="432000"/>
          </a:xfrm>
          <a:prstGeom prst="rect">
            <a:avLst/>
          </a:prstGeom>
        </p:spPr>
        <p:txBody>
          <a:bodyPr vert="horz" lIns="72000" tIns="0" rIns="0" bIns="100800" rtlCol="0" anchor="b" anchorCtr="0"/>
          <a:lstStyle>
            <a:lvl1pPr algn="l">
              <a:defRPr sz="1420">
                <a:solidFill>
                  <a:schemeClr val="bg1"/>
                </a:solidFill>
              </a:defRPr>
            </a:lvl1pPr>
          </a:lstStyle>
          <a:p>
            <a:fld id="{2B2B68EE-DD1E-4368-AFCE-24A50EC7BF18}" type="slidenum">
              <a:rPr lang="en-US" noProof="1" smtClean="0"/>
              <a:pPr/>
              <a:t>‹#›</a:t>
            </a:fld>
            <a:endParaRPr lang="en-US" noProof="1"/>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23" r:id="rId7"/>
    <p:sldLayoutId id="2147483724"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691" r:id="rId20"/>
    <p:sldLayoutId id="2147483692" r:id="rId21"/>
    <p:sldLayoutId id="2147483713" r:id="rId22"/>
    <p:sldLayoutId id="2147483714" r:id="rId23"/>
    <p:sldLayoutId id="2147483715" r:id="rId24"/>
    <p:sldLayoutId id="2147483716" r:id="rId25"/>
    <p:sldLayoutId id="2147483725" r:id="rId26"/>
    <p:sldLayoutId id="2147483726" r:id="rId27"/>
    <p:sldLayoutId id="2147483727" r:id="rId28"/>
    <p:sldLayoutId id="2147483728" r:id="rId29"/>
    <p:sldLayoutId id="2147483729" r:id="rId30"/>
    <p:sldLayoutId id="2147483730" r:id="rId31"/>
    <p:sldLayoutId id="2147483731" r:id="rId32"/>
    <p:sldLayoutId id="2147483732" r:id="rId33"/>
    <p:sldLayoutId id="2147483733" r:id="rId34"/>
    <p:sldLayoutId id="2147483734" r:id="rId35"/>
    <p:sldLayoutId id="2147483735" r:id="rId36"/>
    <p:sldLayoutId id="2147483736" r:id="rId37"/>
    <p:sldLayoutId id="2147483737" r:id="rId38"/>
    <p:sldLayoutId id="2147483717" r:id="rId39"/>
    <p:sldLayoutId id="2147483718" r:id="rId40"/>
    <p:sldLayoutId id="2147483738" r:id="rId41"/>
    <p:sldLayoutId id="2147483719" r:id="rId42"/>
    <p:sldLayoutId id="2147483720" r:id="rId43"/>
  </p:sldLayoutIdLst>
  <p:hf hdr="0" dt="0"/>
  <p:txStyles>
    <p:titleStyle>
      <a:lvl1pPr algn="l" defTabSz="914400" rtl="0" eaLnBrk="1" latinLnBrk="0" hangingPunct="1">
        <a:lnSpc>
          <a:spcPts val="2600"/>
        </a:lnSpc>
        <a:spcBef>
          <a:spcPct val="0"/>
        </a:spcBef>
        <a:buNone/>
        <a:defRPr sz="240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9388" indent="-179388" algn="l" defTabSz="914400" rtl="0" eaLnBrk="1" latinLnBrk="0" hangingPunct="1">
        <a:spcBef>
          <a:spcPts val="400"/>
        </a:spcBef>
        <a:spcAft>
          <a:spcPts val="600"/>
        </a:spcAft>
        <a:buClr>
          <a:schemeClr val="accent1"/>
        </a:buClr>
        <a:buFont typeface="Wingdings" pitchFamily="2" charset="2"/>
        <a:buChar char="§"/>
        <a:defRPr sz="1600" kern="1200" baseline="0">
          <a:solidFill>
            <a:schemeClr val="tx1"/>
          </a:solidFill>
          <a:latin typeface="+mn-lt"/>
          <a:ea typeface="+mn-ea"/>
          <a:cs typeface="+mn-cs"/>
        </a:defRPr>
      </a:lvl1pPr>
      <a:lvl2pPr marL="358775" indent="-179388"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2pPr>
      <a:lvl3pPr marL="541338" indent="-184150" algn="l" defTabSz="914400" rtl="0" eaLnBrk="1" latinLnBrk="0" hangingPunct="1">
        <a:spcBef>
          <a:spcPts val="0"/>
        </a:spcBef>
        <a:spcAft>
          <a:spcPts val="400"/>
        </a:spcAft>
        <a:buClr>
          <a:schemeClr val="accent1"/>
        </a:buClr>
        <a:buFont typeface="Arial" pitchFamily="34" charset="0"/>
        <a:buChar char="-"/>
        <a:tabLst/>
        <a:defRPr sz="1600" kern="1200">
          <a:solidFill>
            <a:schemeClr val="tx1"/>
          </a:solidFill>
          <a:latin typeface="+mn-lt"/>
          <a:ea typeface="+mn-ea"/>
          <a:cs typeface="+mn-cs"/>
        </a:defRPr>
      </a:lvl3pPr>
      <a:lvl4pPr marL="715963"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715963" indent="182563" algn="l" defTabSz="914400" rtl="0" eaLnBrk="1" latinLnBrk="0" hangingPunct="1">
        <a:spcBef>
          <a:spcPts val="0"/>
        </a:spcBef>
        <a:spcAft>
          <a:spcPts val="400"/>
        </a:spcAft>
        <a:buClr>
          <a:schemeClr val="accent1"/>
        </a:buClr>
        <a:buFont typeface="Arial" panose="020B0604020202020204" pitchFamily="34" charset="0"/>
        <a:buChar char="-"/>
        <a:tabLst/>
        <a:defRPr sz="1600" kern="1200">
          <a:solidFill>
            <a:schemeClr val="tx1"/>
          </a:solidFill>
          <a:latin typeface="+mn-lt"/>
          <a:ea typeface="+mn-ea"/>
          <a:cs typeface="+mn-cs"/>
        </a:defRPr>
      </a:lvl5pPr>
      <a:lvl6pPr marL="1073150"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6pPr>
      <a:lvl7pPr marL="1255713"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7pPr>
      <a:lvl8pPr marL="1431925" indent="-17621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8pPr>
      <a:lvl9pPr marL="1614488"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1.xml"/><Relationship Id="rId1" Type="http://schemas.openxmlformats.org/officeDocument/2006/relationships/tags" Target="../tags/tag68.xml"/><Relationship Id="rId5" Type="http://schemas.openxmlformats.org/officeDocument/2006/relationships/image" Target="../media/image6.png"/><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6.xml"/><Relationship Id="rId1" Type="http://schemas.openxmlformats.org/officeDocument/2006/relationships/tags" Target="../tags/tag69.xml"/><Relationship Id="rId5" Type="http://schemas.openxmlformats.org/officeDocument/2006/relationships/image" Target="../media/image5.emf"/><Relationship Id="rId4" Type="http://schemas.openxmlformats.org/officeDocument/2006/relationships/oleObject" Target="../embeddings/oleObject64.bin"/></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8.xml"/><Relationship Id="rId1" Type="http://schemas.openxmlformats.org/officeDocument/2006/relationships/tags" Target="../tags/tag70.xml"/><Relationship Id="rId5" Type="http://schemas.openxmlformats.org/officeDocument/2006/relationships/image" Target="../media/image5.emf"/><Relationship Id="rId4" Type="http://schemas.openxmlformats.org/officeDocument/2006/relationships/oleObject" Target="../embeddings/oleObject65.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emf"/><Relationship Id="rId2" Type="http://schemas.openxmlformats.org/officeDocument/2006/relationships/slideLayout" Target="../slideLayouts/slideLayout6.xml"/><Relationship Id="rId1" Type="http://schemas.openxmlformats.org/officeDocument/2006/relationships/tags" Target="../tags/tag71.xml"/><Relationship Id="rId6" Type="http://schemas.openxmlformats.org/officeDocument/2006/relationships/oleObject" Target="../embeddings/oleObject66.bin"/><Relationship Id="rId5" Type="http://schemas.microsoft.com/office/2007/relationships/hdphoto" Target="../media/hdphoto1.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5.wdp"/><Relationship Id="rId3" Type="http://schemas.openxmlformats.org/officeDocument/2006/relationships/notesSlide" Target="../notesSlides/notesSlide2.xml"/><Relationship Id="rId7" Type="http://schemas.microsoft.com/office/2007/relationships/hdphoto" Target="../media/hdphoto2.wdp"/><Relationship Id="rId12"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tags" Target="../tags/tag72.xml"/><Relationship Id="rId6" Type="http://schemas.openxmlformats.org/officeDocument/2006/relationships/image" Target="../media/image10.png"/><Relationship Id="rId11" Type="http://schemas.microsoft.com/office/2007/relationships/hdphoto" Target="../media/hdphoto4.wdp"/><Relationship Id="rId5" Type="http://schemas.openxmlformats.org/officeDocument/2006/relationships/image" Target="../media/image5.emf"/><Relationship Id="rId10" Type="http://schemas.openxmlformats.org/officeDocument/2006/relationships/image" Target="../media/image12.png"/><Relationship Id="rId4" Type="http://schemas.openxmlformats.org/officeDocument/2006/relationships/oleObject" Target="../embeddings/oleObject67.bin"/><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tiff"/><Relationship Id="rId2" Type="http://schemas.openxmlformats.org/officeDocument/2006/relationships/image" Target="../media/image14.tiff"/><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image" Target="../media/image17.tiff"/><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jpeg"/><Relationship Id="rId18" Type="http://schemas.openxmlformats.org/officeDocument/2006/relationships/image" Target="../media/image35.png"/><Relationship Id="rId3" Type="http://schemas.openxmlformats.org/officeDocument/2006/relationships/image" Target="../media/image20.jpe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jpeg"/><Relationship Id="rId17" Type="http://schemas.openxmlformats.org/officeDocument/2006/relationships/image" Target="../media/image34.png"/><Relationship Id="rId2" Type="http://schemas.openxmlformats.org/officeDocument/2006/relationships/hyperlink" Target="http://www.mt.com/sustainability" TargetMode="Externa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jpeg"/><Relationship Id="rId15" Type="http://schemas.openxmlformats.org/officeDocument/2006/relationships/image" Target="../media/image32.png"/><Relationship Id="rId10" Type="http://schemas.openxmlformats.org/officeDocument/2006/relationships/image" Target="../media/image27.jpeg"/><Relationship Id="rId19" Type="http://schemas.openxmlformats.org/officeDocument/2006/relationships/image" Target="../media/image36.png"/><Relationship Id="rId4" Type="http://schemas.openxmlformats.org/officeDocument/2006/relationships/image" Target="../media/image21.jpeg"/><Relationship Id="rId9" Type="http://schemas.openxmlformats.org/officeDocument/2006/relationships/image" Target="../media/image26.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3.xml"/><Relationship Id="rId7" Type="http://schemas.openxmlformats.org/officeDocument/2006/relationships/image" Target="../media/image40.png"/><Relationship Id="rId2" Type="http://schemas.openxmlformats.org/officeDocument/2006/relationships/slideLayout" Target="../slideLayouts/slideLayout35.xml"/><Relationship Id="rId1" Type="http://schemas.openxmlformats.org/officeDocument/2006/relationships/tags" Target="../tags/tag73.xml"/><Relationship Id="rId6" Type="http://schemas.openxmlformats.org/officeDocument/2006/relationships/image" Target="../media/image1.emf"/><Relationship Id="rId5" Type="http://schemas.openxmlformats.org/officeDocument/2006/relationships/oleObject" Target="../embeddings/oleObject68.bin"/><Relationship Id="rId4" Type="http://schemas.openxmlformats.org/officeDocument/2006/relationships/image" Target="../media/image39.jpeg"/><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4.xml"/><Relationship Id="rId7" Type="http://schemas.openxmlformats.org/officeDocument/2006/relationships/image" Target="../media/image45.png"/><Relationship Id="rId2" Type="http://schemas.openxmlformats.org/officeDocument/2006/relationships/slideLayout" Target="../slideLayouts/slideLayout6.xml"/><Relationship Id="rId1" Type="http://schemas.openxmlformats.org/officeDocument/2006/relationships/tags" Target="../tags/tag74.xml"/><Relationship Id="rId6" Type="http://schemas.openxmlformats.org/officeDocument/2006/relationships/image" Target="../media/image44.emf"/><Relationship Id="rId5" Type="http://schemas.openxmlformats.org/officeDocument/2006/relationships/oleObject" Target="../embeddings/oleObject69.bin"/><Relationship Id="rId10" Type="http://schemas.openxmlformats.org/officeDocument/2006/relationships/image" Target="../media/image48.png"/><Relationship Id="rId4" Type="http://schemas.openxmlformats.org/officeDocument/2006/relationships/image" Target="../media/image43.png"/><Relationship Id="rId9"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9.jpeg"/><Relationship Id="rId7" Type="http://schemas.openxmlformats.org/officeDocument/2006/relationships/image" Target="../media/image51.tiff"/><Relationship Id="rId2" Type="http://schemas.openxmlformats.org/officeDocument/2006/relationships/slideLayout" Target="../slideLayouts/slideLayout22.xml"/><Relationship Id="rId1" Type="http://schemas.openxmlformats.org/officeDocument/2006/relationships/tags" Target="../tags/tag75.xml"/><Relationship Id="rId6" Type="http://schemas.openxmlformats.org/officeDocument/2006/relationships/image" Target="../media/image50.tiff"/><Relationship Id="rId5" Type="http://schemas.openxmlformats.org/officeDocument/2006/relationships/image" Target="../media/image5.emf"/><Relationship Id="rId4" Type="http://schemas.openxmlformats.org/officeDocument/2006/relationships/oleObject" Target="../embeddings/oleObject70.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27.xml"/><Relationship Id="rId1" Type="http://schemas.openxmlformats.org/officeDocument/2006/relationships/tags" Target="../tags/tag76.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66BF1C9-05C9-2C1D-371C-27002FEA8BA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ct 7" hidden="1">
                        <a:extLst>
                          <a:ext uri="{FF2B5EF4-FFF2-40B4-BE49-F238E27FC236}">
                            <a16:creationId xmlns:a16="http://schemas.microsoft.com/office/drawing/2014/main" id="{B66BF1C9-05C9-2C1D-371C-27002FEA8B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pPr rtl="0"/>
            <a:r>
              <a:rPr lang="es-ES" dirty="0"/>
              <a:t>Balanzas LA </a:t>
            </a:r>
          </a:p>
        </p:txBody>
      </p:sp>
      <p:sp>
        <p:nvSpPr>
          <p:cNvPr id="3" name="Subtitle 2"/>
          <p:cNvSpPr>
            <a:spLocks noGrp="1"/>
          </p:cNvSpPr>
          <p:nvPr>
            <p:ph type="subTitle" idx="1"/>
          </p:nvPr>
        </p:nvSpPr>
        <p:spPr/>
        <p:txBody>
          <a:bodyPr/>
          <a:lstStyle/>
          <a:p>
            <a:pPr rtl="0"/>
            <a:r>
              <a:rPr lang="es-ES" dirty="0"/>
              <a:t>METTLER TOLEDO</a:t>
            </a:r>
          </a:p>
          <a:p>
            <a:pPr rtl="0"/>
            <a:r>
              <a:rPr lang="es-ES" dirty="0"/>
              <a:t>División de laboratorio</a:t>
            </a:r>
          </a:p>
        </p:txBody>
      </p:sp>
      <p:sp>
        <p:nvSpPr>
          <p:cNvPr id="7" name="Text Placeholder 6"/>
          <p:cNvSpPr>
            <a:spLocks noGrp="1"/>
          </p:cNvSpPr>
          <p:nvPr>
            <p:ph type="body" sz="quarter" idx="12"/>
          </p:nvPr>
        </p:nvSpPr>
        <p:spPr/>
        <p:txBody>
          <a:bodyPr/>
          <a:lstStyle/>
          <a:p>
            <a:pPr rtl="0"/>
            <a:r>
              <a:rPr lang="es-ES"/>
              <a:t>Balanzas sencillas en las que puede confiar</a:t>
            </a:r>
          </a:p>
        </p:txBody>
      </p:sp>
      <p:pic>
        <p:nvPicPr>
          <p:cNvPr id="10" name="Picture Placeholder 9" descr="A picture containing scale, indoor, appliance&#10;&#10;Description automatically generated">
            <a:extLst>
              <a:ext uri="{FF2B5EF4-FFF2-40B4-BE49-F238E27FC236}">
                <a16:creationId xmlns:a16="http://schemas.microsoft.com/office/drawing/2014/main" id="{A07A3619-DA37-4892-953A-30CAC596E280}"/>
              </a:ext>
            </a:extLst>
          </p:cNvPr>
          <p:cNvPicPr>
            <a:picLocks noGrp="1" noChangeAspect="1"/>
          </p:cNvPicPr>
          <p:nvPr>
            <p:ph type="pic" sz="quarter" idx="10"/>
          </p:nvPr>
        </p:nvPicPr>
        <p:blipFill rotWithShape="1">
          <a:blip r:embed="rId5" cstate="print">
            <a:extLst>
              <a:ext uri="{28A0092B-C50C-407E-A947-70E740481C1C}">
                <a14:useLocalDpi xmlns:a14="http://schemas.microsoft.com/office/drawing/2010/main" val="0"/>
              </a:ext>
            </a:extLst>
          </a:blip>
          <a:srcRect l="7482" t="43086" r="7156" b="15122"/>
          <a:stretch/>
        </p:blipFill>
        <p:spPr>
          <a:xfrm>
            <a:off x="3215680" y="0"/>
            <a:ext cx="8976320" cy="2636838"/>
          </a:xfrm>
        </p:spPr>
      </p:pic>
    </p:spTree>
    <p:extLst>
      <p:ext uri="{BB962C8B-B14F-4D97-AF65-F5344CB8AC3E}">
        <p14:creationId xmlns:p14="http://schemas.microsoft.com/office/powerpoint/2010/main" val="3821481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up of a weighing scale&#10;&#10;Description automatically generated with low confidence">
            <a:extLst>
              <a:ext uri="{FF2B5EF4-FFF2-40B4-BE49-F238E27FC236}">
                <a16:creationId xmlns:a16="http://schemas.microsoft.com/office/drawing/2014/main" id="{8999AE88-96B1-D361-AE42-FB035EDB1D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94" t="46565" r="5960" b="11121"/>
          <a:stretch/>
        </p:blipFill>
        <p:spPr>
          <a:xfrm>
            <a:off x="7140277" y="759719"/>
            <a:ext cx="5025310" cy="3223816"/>
          </a:xfrm>
          <a:prstGeom prst="rect">
            <a:avLst/>
          </a:prstGeom>
        </p:spPr>
      </p:pic>
      <p:graphicFrame>
        <p:nvGraphicFramePr>
          <p:cNvPr id="10" name="Object 9" hidden="1">
            <a:extLst>
              <a:ext uri="{FF2B5EF4-FFF2-40B4-BE49-F238E27FC236}">
                <a16:creationId xmlns:a16="http://schemas.microsoft.com/office/drawing/2014/main" id="{EE322E11-F161-D9A1-3EB8-812213BD239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10" name="Object 9" hidden="1">
                        <a:extLst>
                          <a:ext uri="{FF2B5EF4-FFF2-40B4-BE49-F238E27FC236}">
                            <a16:creationId xmlns:a16="http://schemas.microsoft.com/office/drawing/2014/main" id="{EE322E11-F161-D9A1-3EB8-812213BD239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6DE3CCE-1F0A-569D-3CAA-F73B497B36F1}"/>
              </a:ext>
            </a:extLst>
          </p:cNvPr>
          <p:cNvSpPr>
            <a:spLocks noGrp="1"/>
          </p:cNvSpPr>
          <p:nvPr>
            <p:ph type="title"/>
          </p:nvPr>
        </p:nvSpPr>
        <p:spPr/>
        <p:txBody>
          <a:bodyPr vert="horz"/>
          <a:lstStyle/>
          <a:p>
            <a:pPr rtl="0"/>
            <a:r>
              <a:rPr lang="es-ES"/>
              <a:t>Balanzas LA analíticas y de precisión</a:t>
            </a:r>
          </a:p>
        </p:txBody>
      </p:sp>
      <p:sp>
        <p:nvSpPr>
          <p:cNvPr id="3" name="Title 2">
            <a:extLst>
              <a:ext uri="{FF2B5EF4-FFF2-40B4-BE49-F238E27FC236}">
                <a16:creationId xmlns:a16="http://schemas.microsoft.com/office/drawing/2014/main" id="{B351CE47-C1F2-EF4E-23DC-04B9B8C757BC}"/>
              </a:ext>
            </a:extLst>
          </p:cNvPr>
          <p:cNvSpPr>
            <a:spLocks noGrp="1"/>
          </p:cNvSpPr>
          <p:nvPr>
            <p:ph type="title" idx="99"/>
          </p:nvPr>
        </p:nvSpPr>
        <p:spPr>
          <a:xfrm>
            <a:off x="527051" y="1016000"/>
            <a:ext cx="6863650" cy="324769"/>
          </a:xfrm>
        </p:spPr>
        <p:txBody>
          <a:bodyPr vert="horz"/>
          <a:lstStyle/>
          <a:p>
            <a:pPr rtl="0"/>
            <a:r>
              <a:rPr lang="es-ES" sz="1800" b="1">
                <a:solidFill>
                  <a:schemeClr val="tx1"/>
                </a:solidFill>
                <a:latin typeface="Arial" charset="0"/>
                <a:ea typeface="Arial" charset="0"/>
                <a:cs typeface="Arial" charset="0"/>
              </a:rPr>
              <a:t>Balanzas sencillas en las que puede confiar</a:t>
            </a:r>
            <a:br>
              <a:rPr lang="en-US" sz="1800" b="1">
                <a:latin typeface="Arial" charset="0"/>
                <a:ea typeface="Arial" charset="0"/>
                <a:cs typeface="Arial" charset="0"/>
              </a:rPr>
            </a:br>
            <a:endParaRPr lang="en-US" sz="1800" b="1">
              <a:latin typeface="Arial" charset="0"/>
              <a:ea typeface="Arial" charset="0"/>
              <a:cs typeface="Arial" charset="0"/>
            </a:endParaRPr>
          </a:p>
        </p:txBody>
      </p:sp>
      <p:sp>
        <p:nvSpPr>
          <p:cNvPr id="4" name="Content Placeholder 3">
            <a:extLst>
              <a:ext uri="{FF2B5EF4-FFF2-40B4-BE49-F238E27FC236}">
                <a16:creationId xmlns:a16="http://schemas.microsoft.com/office/drawing/2014/main" id="{B5D845F3-B57A-A6E7-F584-D36E54E5FC59}"/>
              </a:ext>
            </a:extLst>
          </p:cNvPr>
          <p:cNvSpPr>
            <a:spLocks noGrp="1"/>
          </p:cNvSpPr>
          <p:nvPr>
            <p:ph sz="quarter" idx="1"/>
          </p:nvPr>
        </p:nvSpPr>
        <p:spPr>
          <a:xfrm>
            <a:off x="527051" y="4186552"/>
            <a:ext cx="3456715" cy="2195198"/>
          </a:xfrm>
          <a:solidFill>
            <a:schemeClr val="bg1"/>
          </a:solidFill>
        </p:spPr>
        <p:txBody>
          <a:bodyPr/>
          <a:lstStyle/>
          <a:p>
            <a:pPr marL="0" indent="0" rtl="0">
              <a:buNone/>
            </a:pPr>
            <a:r>
              <a:rPr lang="es-ES" b="1"/>
              <a:t>Todo lo que necesita</a:t>
            </a:r>
          </a:p>
          <a:p>
            <a:pPr marL="179070" indent="-179070" rtl="0"/>
            <a:r>
              <a:rPr lang="es-ES">
                <a:solidFill>
                  <a:srgbClr val="004696"/>
                </a:solidFill>
                <a:latin typeface="Arial"/>
                <a:ea typeface="Arial" charset="0"/>
                <a:cs typeface="Arial"/>
              </a:rPr>
              <a:t>Estas sencillas balanzas de calidad son perfectas para sus tareas básicas de pesaje, ya que ofrecen resultados exactos en los que puede confiar.</a:t>
            </a:r>
          </a:p>
        </p:txBody>
      </p:sp>
      <p:sp>
        <p:nvSpPr>
          <p:cNvPr id="5" name="Content Placeholder 4">
            <a:extLst>
              <a:ext uri="{FF2B5EF4-FFF2-40B4-BE49-F238E27FC236}">
                <a16:creationId xmlns:a16="http://schemas.microsoft.com/office/drawing/2014/main" id="{37156F44-06C0-7996-1A72-BBB320A32704}"/>
              </a:ext>
            </a:extLst>
          </p:cNvPr>
          <p:cNvSpPr>
            <a:spLocks noGrp="1"/>
          </p:cNvSpPr>
          <p:nvPr>
            <p:ph sz="quarter" idx="2"/>
          </p:nvPr>
        </p:nvSpPr>
        <p:spPr>
          <a:xfrm>
            <a:off x="4367808" y="4187200"/>
            <a:ext cx="3456192" cy="2192169"/>
          </a:xfrm>
          <a:solidFill>
            <a:schemeClr val="bg1"/>
          </a:solidFill>
        </p:spPr>
        <p:txBody>
          <a:bodyPr/>
          <a:lstStyle/>
          <a:p>
            <a:pPr marL="0" indent="0" rtl="0">
              <a:buNone/>
            </a:pPr>
            <a:r>
              <a:rPr lang="es-ES" b="1" dirty="0"/>
              <a:t>Rendimiento fiable </a:t>
            </a:r>
          </a:p>
          <a:p>
            <a:pPr marL="179070" indent="-179070" rtl="0">
              <a:spcBef>
                <a:spcPts val="600"/>
              </a:spcBef>
              <a:spcAft>
                <a:spcPts val="0"/>
              </a:spcAft>
            </a:pPr>
            <a:r>
              <a:rPr lang="es-ES" dirty="0">
                <a:solidFill>
                  <a:srgbClr val="004696"/>
                </a:solidFill>
                <a:latin typeface="Arial"/>
                <a:ea typeface="Arial" charset="0"/>
                <a:cs typeface="Arial"/>
              </a:rPr>
              <a:t>La precisa célula de carga ofrece resultados rápidos que no ponen en peligro la calidad y en los que puede confiar. </a:t>
            </a:r>
          </a:p>
        </p:txBody>
      </p:sp>
      <p:sp>
        <p:nvSpPr>
          <p:cNvPr id="6" name="Content Placeholder 5">
            <a:extLst>
              <a:ext uri="{FF2B5EF4-FFF2-40B4-BE49-F238E27FC236}">
                <a16:creationId xmlns:a16="http://schemas.microsoft.com/office/drawing/2014/main" id="{6C85D904-C672-3558-3D99-9905436044FB}"/>
              </a:ext>
            </a:extLst>
          </p:cNvPr>
          <p:cNvSpPr>
            <a:spLocks noGrp="1"/>
          </p:cNvSpPr>
          <p:nvPr>
            <p:ph sz="quarter" idx="3"/>
          </p:nvPr>
        </p:nvSpPr>
        <p:spPr>
          <a:xfrm>
            <a:off x="8208235" y="4186550"/>
            <a:ext cx="3456717" cy="2195199"/>
          </a:xfrm>
          <a:solidFill>
            <a:schemeClr val="bg1"/>
          </a:solidFill>
        </p:spPr>
        <p:txBody>
          <a:bodyPr/>
          <a:lstStyle/>
          <a:p>
            <a:pPr marL="0" indent="0" rtl="0">
              <a:buNone/>
            </a:pPr>
            <a:r>
              <a:rPr lang="es-ES" b="1" dirty="0"/>
              <a:t>Calidad asequible</a:t>
            </a:r>
          </a:p>
          <a:p>
            <a:pPr marL="179070" indent="-179070" rtl="0"/>
            <a:r>
              <a:rPr lang="es-ES" dirty="0">
                <a:solidFill>
                  <a:srgbClr val="004696"/>
                </a:solidFill>
                <a:latin typeface="Arial"/>
                <a:ea typeface="Arial" charset="0"/>
                <a:cs typeface="Arial"/>
              </a:rPr>
              <a:t>Confíe en la calidad de METTLER TOLEDO para lograr un rendimiento fiable y una larga vida útil de la balanza, lo que asegura un bajo coste general de propiedad.</a:t>
            </a:r>
          </a:p>
        </p:txBody>
      </p:sp>
      <p:sp>
        <p:nvSpPr>
          <p:cNvPr id="7" name="Slide Number Placeholder 6">
            <a:extLst>
              <a:ext uri="{FF2B5EF4-FFF2-40B4-BE49-F238E27FC236}">
                <a16:creationId xmlns:a16="http://schemas.microsoft.com/office/drawing/2014/main" id="{EE2B6D9A-7938-137B-EC5C-2FFC3E0FF103}"/>
              </a:ext>
            </a:extLst>
          </p:cNvPr>
          <p:cNvSpPr>
            <a:spLocks noGrp="1"/>
          </p:cNvSpPr>
          <p:nvPr>
            <p:ph type="sldNum" sz="quarter" idx="104"/>
          </p:nvPr>
        </p:nvSpPr>
        <p:spPr/>
        <p:txBody>
          <a:bodyPr/>
          <a:lstStyle/>
          <a:p>
            <a:pPr rtl="0"/>
            <a:fld id="{2B2B68EE-DD1E-4368-AFCE-24A50EC7BF18}" type="slidenum">
              <a:rPr/>
              <a:pPr/>
              <a:t>2</a:t>
            </a:fld>
            <a:endParaRPr/>
          </a:p>
        </p:txBody>
      </p:sp>
      <p:sp>
        <p:nvSpPr>
          <p:cNvPr id="11" name="Untertitel 2">
            <a:extLst>
              <a:ext uri="{FF2B5EF4-FFF2-40B4-BE49-F238E27FC236}">
                <a16:creationId xmlns:a16="http://schemas.microsoft.com/office/drawing/2014/main" id="{19439BCC-3462-D7F2-929F-093B1C4C8BF0}"/>
              </a:ext>
            </a:extLst>
          </p:cNvPr>
          <p:cNvSpPr txBox="1">
            <a:spLocks/>
          </p:cNvSpPr>
          <p:nvPr/>
        </p:nvSpPr>
        <p:spPr>
          <a:xfrm>
            <a:off x="520454" y="1485901"/>
            <a:ext cx="6619823" cy="2447924"/>
          </a:xfrm>
          <a:prstGeom prst="rect">
            <a:avLst/>
          </a:prstGeom>
        </p:spPr>
        <p:txBody>
          <a:bodyPr lIns="0" numCol="1">
            <a:noAutofit/>
          </a:bodyPr>
          <a:lstStyle>
            <a:lvl1pPr marL="179388" indent="-179388" algn="l" defTabSz="914400" rtl="0" eaLnBrk="1" latinLnBrk="0" hangingPunct="1">
              <a:spcBef>
                <a:spcPts val="400"/>
              </a:spcBef>
              <a:spcAft>
                <a:spcPts val="600"/>
              </a:spcAft>
              <a:buClr>
                <a:schemeClr val="accent1"/>
              </a:buClr>
              <a:buFont typeface="Wingdings" pitchFamily="2" charset="2"/>
              <a:buChar char="§"/>
              <a:defRPr sz="1600" kern="1200" baseline="0">
                <a:solidFill>
                  <a:schemeClr val="tx1"/>
                </a:solidFill>
                <a:latin typeface="+mn-lt"/>
                <a:ea typeface="+mn-ea"/>
                <a:cs typeface="+mn-cs"/>
              </a:defRPr>
            </a:lvl1pPr>
            <a:lvl2pPr marL="358775" indent="-179388"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2pPr>
            <a:lvl3pPr marL="541338" indent="-184150" algn="l" defTabSz="914400" rtl="0" eaLnBrk="1" latinLnBrk="0" hangingPunct="1">
              <a:spcBef>
                <a:spcPts val="0"/>
              </a:spcBef>
              <a:spcAft>
                <a:spcPts val="400"/>
              </a:spcAft>
              <a:buClr>
                <a:schemeClr val="accent1"/>
              </a:buClr>
              <a:buFont typeface="Arial" pitchFamily="34" charset="0"/>
              <a:buChar char="-"/>
              <a:tabLst/>
              <a:defRPr sz="1600" kern="1200">
                <a:solidFill>
                  <a:schemeClr val="tx1"/>
                </a:solidFill>
                <a:latin typeface="+mn-lt"/>
                <a:ea typeface="+mn-ea"/>
                <a:cs typeface="+mn-cs"/>
              </a:defRPr>
            </a:lvl3pPr>
            <a:lvl4pPr marL="715963"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715963" indent="182563" algn="l" defTabSz="914400" rtl="0" eaLnBrk="1" latinLnBrk="0" hangingPunct="1">
              <a:spcBef>
                <a:spcPts val="0"/>
              </a:spcBef>
              <a:spcAft>
                <a:spcPts val="400"/>
              </a:spcAft>
              <a:buClr>
                <a:schemeClr val="accent1"/>
              </a:buClr>
              <a:buFont typeface="Arial" panose="020B0604020202020204" pitchFamily="34" charset="0"/>
              <a:buChar char="-"/>
              <a:tabLst/>
              <a:defRPr sz="1600" kern="1200">
                <a:solidFill>
                  <a:schemeClr val="tx1"/>
                </a:solidFill>
                <a:latin typeface="+mn-lt"/>
                <a:ea typeface="+mn-ea"/>
                <a:cs typeface="+mn-cs"/>
              </a:defRPr>
            </a:lvl5pPr>
            <a:lvl6pPr marL="1073150"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6pPr>
            <a:lvl7pPr marL="1255713"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7pPr>
            <a:lvl8pPr marL="1431925" indent="-17621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8pPr>
            <a:lvl9pPr marL="1614488"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9pPr>
          </a:lstStyle>
          <a:p>
            <a:pPr marL="0" indent="0" rtl="0">
              <a:lnSpc>
                <a:spcPts val="2200"/>
              </a:lnSpc>
              <a:buNone/>
            </a:pPr>
            <a:r>
              <a:rPr lang="es-ES" dirty="0">
                <a:latin typeface="+mj-lt"/>
              </a:rPr>
              <a:t>Aproveche al máximo su presupuesto con estas balanzas de gama básica que ofrecen justo lo que necesita para sus tareas esenciales de pesaje, con la ventaja añadida que suponen la calidad y la fiabilidad de METTLER TOLEDO.</a:t>
            </a:r>
          </a:p>
        </p:txBody>
      </p:sp>
    </p:spTree>
    <p:extLst>
      <p:ext uri="{BB962C8B-B14F-4D97-AF65-F5344CB8AC3E}">
        <p14:creationId xmlns:p14="http://schemas.microsoft.com/office/powerpoint/2010/main" val="2113796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weighing scale&#10;&#10;Description automatically generated with medium confidence">
            <a:extLst>
              <a:ext uri="{FF2B5EF4-FFF2-40B4-BE49-F238E27FC236}">
                <a16:creationId xmlns:a16="http://schemas.microsoft.com/office/drawing/2014/main" id="{01C6BAE7-E592-90DF-EFD8-194E4CFDB3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26" t="20344" r="5243" b="15365"/>
          <a:stretch/>
        </p:blipFill>
        <p:spPr>
          <a:xfrm>
            <a:off x="3600450" y="1420091"/>
            <a:ext cx="5143500" cy="5095250"/>
          </a:xfrm>
          <a:prstGeom prst="rect">
            <a:avLst/>
          </a:prstGeom>
        </p:spPr>
      </p:pic>
      <p:graphicFrame>
        <p:nvGraphicFramePr>
          <p:cNvPr id="6" name="Object 5" hidden="1">
            <a:extLst>
              <a:ext uri="{FF2B5EF4-FFF2-40B4-BE49-F238E27FC236}">
                <a16:creationId xmlns:a16="http://schemas.microsoft.com/office/drawing/2014/main" id="{C8D15522-01F1-A91E-E87D-724FC0F559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6" name="Object 5" hidden="1">
                        <a:extLst>
                          <a:ext uri="{FF2B5EF4-FFF2-40B4-BE49-F238E27FC236}">
                            <a16:creationId xmlns:a16="http://schemas.microsoft.com/office/drawing/2014/main" id="{C8D15522-01F1-A91E-E87D-724FC0F559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pPr rtl="0"/>
            <a:r>
              <a:rPr lang="es-ES"/>
              <a:t>Balanzas LA analíticas y de precisión</a:t>
            </a:r>
          </a:p>
        </p:txBody>
      </p:sp>
      <p:sp>
        <p:nvSpPr>
          <p:cNvPr id="3" name="Title 2"/>
          <p:cNvSpPr>
            <a:spLocks noGrp="1"/>
          </p:cNvSpPr>
          <p:nvPr>
            <p:ph type="title" idx="99"/>
          </p:nvPr>
        </p:nvSpPr>
        <p:spPr/>
        <p:txBody>
          <a:bodyPr vert="horz"/>
          <a:lstStyle/>
          <a:p>
            <a:pPr rtl="0"/>
            <a:r>
              <a:rPr lang="es-ES">
                <a:solidFill>
                  <a:schemeClr val="tx1"/>
                </a:solidFill>
              </a:rPr>
              <a:t>Con todas las funciones básicas que necesita</a:t>
            </a:r>
          </a:p>
        </p:txBody>
      </p:sp>
      <p:sp>
        <p:nvSpPr>
          <p:cNvPr id="5" name="Slide Number Placeholder 4"/>
          <p:cNvSpPr>
            <a:spLocks noGrp="1"/>
          </p:cNvSpPr>
          <p:nvPr>
            <p:ph type="sldNum" sz="quarter" idx="100"/>
          </p:nvPr>
        </p:nvSpPr>
        <p:spPr/>
        <p:txBody>
          <a:bodyPr/>
          <a:lstStyle/>
          <a:p>
            <a:pPr rtl="0"/>
            <a:fld id="{2B2B68EE-DD1E-4368-AFCE-24A50EC7BF18}" type="slidenum">
              <a:rPr/>
              <a:pPr/>
              <a:t>3</a:t>
            </a:fld>
            <a:endParaRPr/>
          </a:p>
        </p:txBody>
      </p:sp>
      <p:sp>
        <p:nvSpPr>
          <p:cNvPr id="15" name="Rectangular Callout 14"/>
          <p:cNvSpPr/>
          <p:nvPr/>
        </p:nvSpPr>
        <p:spPr>
          <a:xfrm>
            <a:off x="1919288" y="1919535"/>
            <a:ext cx="1928812" cy="814140"/>
          </a:xfrm>
          <a:prstGeom prst="wedgeRectCallout">
            <a:avLst>
              <a:gd name="adj1" fmla="val 102831"/>
              <a:gd name="adj2" fmla="val 81161"/>
            </a:avLst>
          </a:prstGeom>
          <a:solidFill>
            <a:schemeClr val="accent4">
              <a:lumMod val="20000"/>
              <a:lumOff val="80000"/>
              <a:alpha val="75000"/>
            </a:schemeClr>
          </a:solidFill>
          <a:ln>
            <a:noFill/>
          </a:ln>
        </p:spPr>
        <p:style>
          <a:lnRef idx="2">
            <a:schemeClr val="accent4"/>
          </a:lnRef>
          <a:fillRef idx="1">
            <a:schemeClr val="lt1"/>
          </a:fillRef>
          <a:effectRef idx="0">
            <a:schemeClr val="accent4"/>
          </a:effectRef>
          <a:fontRef idx="minor">
            <a:schemeClr val="dk1"/>
          </a:fontRef>
        </p:style>
        <p:txBody>
          <a:bodyPr lIns="144000" rIns="144000" rtlCol="0" anchor="ctr"/>
          <a:lstStyle/>
          <a:p>
            <a:pPr rtl="0"/>
            <a:r>
              <a:rPr lang="es-ES" sz="1000" b="1" dirty="0"/>
              <a:t>Protección frente a sobrecargas</a:t>
            </a:r>
          </a:p>
          <a:p>
            <a:pPr rtl="0"/>
            <a:r>
              <a:rPr lang="es-ES" sz="1000" dirty="0"/>
              <a:t>Protección de la balanza frente a cargas pesadas </a:t>
            </a:r>
            <a:r>
              <a:rPr lang="es-ES" sz="1000" b="1" dirty="0"/>
              <a:t>​</a:t>
            </a:r>
          </a:p>
        </p:txBody>
      </p:sp>
      <p:sp>
        <p:nvSpPr>
          <p:cNvPr id="16" name="Rectangular Callout 15"/>
          <p:cNvSpPr/>
          <p:nvPr/>
        </p:nvSpPr>
        <p:spPr>
          <a:xfrm>
            <a:off x="1919288" y="3651831"/>
            <a:ext cx="1928813" cy="814140"/>
          </a:xfrm>
          <a:prstGeom prst="wedgeRectCallout">
            <a:avLst>
              <a:gd name="adj1" fmla="val 109049"/>
              <a:gd name="adj2" fmla="val 89413"/>
            </a:avLst>
          </a:prstGeom>
          <a:solidFill>
            <a:schemeClr val="accent4">
              <a:lumMod val="20000"/>
              <a:lumOff val="80000"/>
              <a:alpha val="75000"/>
            </a:schemeClr>
          </a:solidFill>
          <a:ln>
            <a:noFill/>
          </a:ln>
        </p:spPr>
        <p:style>
          <a:lnRef idx="2">
            <a:schemeClr val="accent4"/>
          </a:lnRef>
          <a:fillRef idx="1">
            <a:schemeClr val="lt1"/>
          </a:fillRef>
          <a:effectRef idx="0">
            <a:schemeClr val="accent4"/>
          </a:effectRef>
          <a:fontRef idx="minor">
            <a:schemeClr val="dk1"/>
          </a:fontRef>
        </p:style>
        <p:txBody>
          <a:bodyPr lIns="144000" tIns="45720" rIns="108000" bIns="45720" rtlCol="0" anchor="ctr"/>
          <a:lstStyle/>
          <a:p>
            <a:pPr rtl="0"/>
            <a:r>
              <a:rPr lang="es-ES" sz="1000" b="1" dirty="0">
                <a:solidFill>
                  <a:schemeClr val="tx1"/>
                </a:solidFill>
              </a:rPr>
              <a:t>Pesaje debajo de la balanza</a:t>
            </a:r>
          </a:p>
          <a:p>
            <a:pPr rtl="0"/>
            <a:r>
              <a:rPr lang="es-ES" sz="1000" dirty="0">
                <a:solidFill>
                  <a:schemeClr val="tx1"/>
                </a:solidFill>
              </a:rPr>
              <a:t>Suspensión de artículos más grandes con un gancho de pesaje</a:t>
            </a:r>
          </a:p>
        </p:txBody>
      </p:sp>
      <p:sp>
        <p:nvSpPr>
          <p:cNvPr id="17" name="Rectangular Callout 16"/>
          <p:cNvSpPr/>
          <p:nvPr/>
        </p:nvSpPr>
        <p:spPr>
          <a:xfrm>
            <a:off x="1919287" y="5384127"/>
            <a:ext cx="1928814" cy="814140"/>
          </a:xfrm>
          <a:prstGeom prst="wedgeRectCallout">
            <a:avLst>
              <a:gd name="adj1" fmla="val 109292"/>
              <a:gd name="adj2" fmla="val -57728"/>
            </a:avLst>
          </a:prstGeom>
          <a:solidFill>
            <a:schemeClr val="accent4">
              <a:lumMod val="20000"/>
              <a:lumOff val="80000"/>
              <a:alpha val="75000"/>
            </a:schemeClr>
          </a:solidFill>
          <a:ln>
            <a:noFill/>
          </a:ln>
        </p:spPr>
        <p:style>
          <a:lnRef idx="2">
            <a:schemeClr val="accent4"/>
          </a:lnRef>
          <a:fillRef idx="1">
            <a:schemeClr val="lt1"/>
          </a:fillRef>
          <a:effectRef idx="0">
            <a:schemeClr val="accent4"/>
          </a:effectRef>
          <a:fontRef idx="minor">
            <a:schemeClr val="dk1"/>
          </a:fontRef>
        </p:style>
        <p:txBody>
          <a:bodyPr lIns="144000" tIns="45720" rIns="144000" bIns="45720" rtlCol="0" anchor="ctr"/>
          <a:lstStyle/>
          <a:p>
            <a:pPr rtl="0"/>
            <a:r>
              <a:rPr lang="es-ES" sz="1000" b="1">
                <a:solidFill>
                  <a:schemeClr val="tx1"/>
                </a:solidFill>
              </a:rPr>
              <a:t>Pantalla LCD</a:t>
            </a:r>
          </a:p>
          <a:p>
            <a:pPr rtl="0"/>
            <a:r>
              <a:rPr lang="es-ES" sz="1000">
                <a:solidFill>
                  <a:schemeClr val="tx1"/>
                </a:solidFill>
              </a:rPr>
              <a:t>Facilidad para leer cifras grandes y luminosas</a:t>
            </a:r>
          </a:p>
        </p:txBody>
      </p:sp>
      <p:sp>
        <p:nvSpPr>
          <p:cNvPr id="18" name="Rectangular Callout 17"/>
          <p:cNvSpPr/>
          <p:nvPr/>
        </p:nvSpPr>
        <p:spPr>
          <a:xfrm>
            <a:off x="8392014" y="1919535"/>
            <a:ext cx="1928812" cy="814140"/>
          </a:xfrm>
          <a:prstGeom prst="wedgeRectCallout">
            <a:avLst>
              <a:gd name="adj1" fmla="val -102092"/>
              <a:gd name="adj2" fmla="val 84694"/>
            </a:avLst>
          </a:prstGeom>
          <a:solidFill>
            <a:schemeClr val="accent4">
              <a:lumMod val="20000"/>
              <a:lumOff val="80000"/>
              <a:alpha val="75000"/>
            </a:schemeClr>
          </a:solidFill>
          <a:ln>
            <a:noFill/>
          </a:ln>
        </p:spPr>
        <p:style>
          <a:lnRef idx="2">
            <a:schemeClr val="accent4"/>
          </a:lnRef>
          <a:fillRef idx="1">
            <a:schemeClr val="lt1"/>
          </a:fillRef>
          <a:effectRef idx="0">
            <a:schemeClr val="accent4"/>
          </a:effectRef>
          <a:fontRef idx="minor">
            <a:schemeClr val="dk1"/>
          </a:fontRef>
        </p:style>
        <p:txBody>
          <a:bodyPr lIns="144000" tIns="45720" rIns="144000" bIns="45720" rtlCol="0" anchor="ctr"/>
          <a:lstStyle/>
          <a:p>
            <a:pPr rtl="0"/>
            <a:r>
              <a:rPr lang="es-ES" sz="1000" b="1">
                <a:solidFill>
                  <a:schemeClr val="tx1"/>
                </a:solidFill>
              </a:rPr>
              <a:t>Tamaño reducido</a:t>
            </a:r>
          </a:p>
          <a:p>
            <a:pPr rtl="0"/>
            <a:r>
              <a:rPr lang="es-ES" sz="1000">
                <a:solidFill>
                  <a:schemeClr val="tx1"/>
                </a:solidFill>
              </a:rPr>
              <a:t>Para un uso eficiente del espacio</a:t>
            </a:r>
          </a:p>
        </p:txBody>
      </p:sp>
      <p:sp>
        <p:nvSpPr>
          <p:cNvPr id="19" name="Rectangular Callout 18"/>
          <p:cNvSpPr/>
          <p:nvPr/>
        </p:nvSpPr>
        <p:spPr>
          <a:xfrm>
            <a:off x="8392014" y="3651831"/>
            <a:ext cx="1928812" cy="814140"/>
          </a:xfrm>
          <a:prstGeom prst="wedgeRectCallout">
            <a:avLst>
              <a:gd name="adj1" fmla="val -87229"/>
              <a:gd name="adj2" fmla="val 56650"/>
            </a:avLst>
          </a:prstGeom>
          <a:solidFill>
            <a:schemeClr val="accent4">
              <a:lumMod val="20000"/>
              <a:lumOff val="80000"/>
              <a:alpha val="75000"/>
            </a:schemeClr>
          </a:solidFill>
          <a:ln>
            <a:noFill/>
          </a:ln>
        </p:spPr>
        <p:style>
          <a:lnRef idx="2">
            <a:schemeClr val="accent4"/>
          </a:lnRef>
          <a:fillRef idx="1">
            <a:schemeClr val="lt1"/>
          </a:fillRef>
          <a:effectRef idx="0">
            <a:schemeClr val="accent4"/>
          </a:effectRef>
          <a:fontRef idx="minor">
            <a:schemeClr val="dk1"/>
          </a:fontRef>
        </p:style>
        <p:txBody>
          <a:bodyPr lIns="144000" rIns="144000" rtlCol="0" anchor="ctr"/>
          <a:lstStyle/>
          <a:p>
            <a:pPr rtl="0"/>
            <a:r>
              <a:rPr lang="es-ES" sz="1000" b="1"/>
              <a:t>Interfaz RS232</a:t>
            </a:r>
          </a:p>
          <a:p>
            <a:pPr rtl="0"/>
            <a:r>
              <a:rPr lang="es-ES" sz="1000"/>
              <a:t>Posibilidad de conectar la impresora, una pantalla auxiliar u otros dispositivos</a:t>
            </a:r>
          </a:p>
        </p:txBody>
      </p:sp>
      <p:sp>
        <p:nvSpPr>
          <p:cNvPr id="20" name="Rectangular Callout 19"/>
          <p:cNvSpPr/>
          <p:nvPr/>
        </p:nvSpPr>
        <p:spPr>
          <a:xfrm>
            <a:off x="8343651" y="5410254"/>
            <a:ext cx="1928812" cy="814140"/>
          </a:xfrm>
          <a:prstGeom prst="wedgeRectCallout">
            <a:avLst>
              <a:gd name="adj1" fmla="val -90058"/>
              <a:gd name="adj2" fmla="val -108009"/>
            </a:avLst>
          </a:prstGeom>
          <a:solidFill>
            <a:schemeClr val="accent4">
              <a:lumMod val="20000"/>
              <a:lumOff val="80000"/>
              <a:alpha val="75000"/>
            </a:schemeClr>
          </a:solidFill>
          <a:ln>
            <a:noFill/>
          </a:ln>
        </p:spPr>
        <p:style>
          <a:lnRef idx="2">
            <a:schemeClr val="accent4"/>
          </a:lnRef>
          <a:fillRef idx="1">
            <a:schemeClr val="lt1"/>
          </a:fillRef>
          <a:effectRef idx="0">
            <a:schemeClr val="accent4"/>
          </a:effectRef>
          <a:fontRef idx="minor">
            <a:schemeClr val="dk1"/>
          </a:fontRef>
        </p:style>
        <p:txBody>
          <a:bodyPr lIns="144000" tIns="45720" rIns="144000" bIns="45720" rtlCol="0" anchor="ctr"/>
          <a:lstStyle/>
          <a:p>
            <a:pPr rtl="0"/>
            <a:r>
              <a:rPr lang="es-ES" sz="1000" b="1"/>
              <a:t>Bloqueo de configuración</a:t>
            </a:r>
          </a:p>
          <a:p>
            <a:pPr rtl="0"/>
            <a:r>
              <a:rPr lang="es-ES" sz="1000"/>
              <a:t>Protección de la configuración de la balanza frente a cambios accidentales</a:t>
            </a:r>
          </a:p>
        </p:txBody>
      </p:sp>
    </p:spTree>
    <p:extLst>
      <p:ext uri="{BB962C8B-B14F-4D97-AF65-F5344CB8AC3E}">
        <p14:creationId xmlns:p14="http://schemas.microsoft.com/office/powerpoint/2010/main" val="2591770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cale, indoor&#10;&#10;Description automatically generated">
            <a:extLst>
              <a:ext uri="{FF2B5EF4-FFF2-40B4-BE49-F238E27FC236}">
                <a16:creationId xmlns:a16="http://schemas.microsoft.com/office/drawing/2014/main" id="{99C79C37-2DE7-CA2A-BCE5-0832063319D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4000"/>
                    </a14:imgEffect>
                  </a14:imgLayer>
                </a14:imgProps>
              </a:ext>
              <a:ext uri="{28A0092B-C50C-407E-A947-70E740481C1C}">
                <a14:useLocalDpi xmlns:a14="http://schemas.microsoft.com/office/drawing/2010/main" val="0"/>
              </a:ext>
            </a:extLst>
          </a:blip>
          <a:srcRect l="24879" t="1830" r="27426" b="13083"/>
          <a:stretch/>
        </p:blipFill>
        <p:spPr>
          <a:xfrm>
            <a:off x="7632540" y="767448"/>
            <a:ext cx="4552534" cy="6090552"/>
          </a:xfrm>
          <a:prstGeom prst="rect">
            <a:avLst/>
          </a:prstGeom>
        </p:spPr>
      </p:pic>
      <p:graphicFrame>
        <p:nvGraphicFramePr>
          <p:cNvPr id="7" name="Object 6" hidden="1">
            <a:extLst>
              <a:ext uri="{FF2B5EF4-FFF2-40B4-BE49-F238E27FC236}">
                <a16:creationId xmlns:a16="http://schemas.microsoft.com/office/drawing/2014/main" id="{62EF441B-F884-2D3E-DC1E-62DDCBA27F6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06" imgH="306" progId="TCLayout.ActiveDocument.1">
                  <p:embed/>
                </p:oleObj>
              </mc:Choice>
              <mc:Fallback>
                <p:oleObj name="think-cell Slide" r:id="rId6" imgW="306" imgH="306" progId="TCLayout.ActiveDocument.1">
                  <p:embed/>
                  <p:pic>
                    <p:nvPicPr>
                      <p:cNvPr id="7" name="Object 6" hidden="1">
                        <a:extLst>
                          <a:ext uri="{FF2B5EF4-FFF2-40B4-BE49-F238E27FC236}">
                            <a16:creationId xmlns:a16="http://schemas.microsoft.com/office/drawing/2014/main" id="{62EF441B-F884-2D3E-DC1E-62DDCBA27F6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Main text box">
            <a:extLst>
              <a:ext uri="{FF2B5EF4-FFF2-40B4-BE49-F238E27FC236}">
                <a16:creationId xmlns:a16="http://schemas.microsoft.com/office/drawing/2014/main" id="{B2AE143E-788D-6C44-9C86-FE08B15C7269}"/>
              </a:ext>
            </a:extLst>
          </p:cNvPr>
          <p:cNvSpPr txBox="1">
            <a:spLocks/>
          </p:cNvSpPr>
          <p:nvPr/>
        </p:nvSpPr>
        <p:spPr>
          <a:xfrm>
            <a:off x="520786" y="1836023"/>
            <a:ext cx="6619491" cy="4566509"/>
          </a:xfrm>
          <a:prstGeom prst="rect">
            <a:avLst/>
          </a:prstGeom>
        </p:spPr>
        <p:txBody>
          <a:bodyPr lIns="0" tIns="45720" rIns="91440" bIns="45720" numCol="1" anchor="t">
            <a:noAutofit/>
          </a:bodyPr>
          <a:lstStyle>
            <a:lvl1pPr marL="179388" indent="-179388" algn="l" defTabSz="914400" rtl="0" eaLnBrk="1" latinLnBrk="0" hangingPunct="1">
              <a:spcBef>
                <a:spcPts val="400"/>
              </a:spcBef>
              <a:spcAft>
                <a:spcPts val="600"/>
              </a:spcAft>
              <a:buClr>
                <a:schemeClr val="accent1"/>
              </a:buClr>
              <a:buFont typeface="Wingdings" pitchFamily="2" charset="2"/>
              <a:buChar char="§"/>
              <a:defRPr sz="1600" kern="1200" baseline="0">
                <a:solidFill>
                  <a:schemeClr val="tx1"/>
                </a:solidFill>
                <a:latin typeface="+mn-lt"/>
                <a:ea typeface="+mn-ea"/>
                <a:cs typeface="+mn-cs"/>
              </a:defRPr>
            </a:lvl1pPr>
            <a:lvl2pPr marL="358775" indent="-179388"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2pPr>
            <a:lvl3pPr marL="541338" indent="-184150" algn="l" defTabSz="914400" rtl="0" eaLnBrk="1" latinLnBrk="0" hangingPunct="1">
              <a:spcBef>
                <a:spcPts val="0"/>
              </a:spcBef>
              <a:spcAft>
                <a:spcPts val="400"/>
              </a:spcAft>
              <a:buClr>
                <a:schemeClr val="accent1"/>
              </a:buClr>
              <a:buFont typeface="Arial" pitchFamily="34" charset="0"/>
              <a:buChar char="-"/>
              <a:tabLst/>
              <a:defRPr sz="1600" kern="1200">
                <a:solidFill>
                  <a:schemeClr val="tx1"/>
                </a:solidFill>
                <a:latin typeface="+mn-lt"/>
                <a:ea typeface="+mn-ea"/>
                <a:cs typeface="+mn-cs"/>
              </a:defRPr>
            </a:lvl3pPr>
            <a:lvl4pPr marL="715963"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715963" indent="182563" algn="l" defTabSz="914400" rtl="0" eaLnBrk="1" latinLnBrk="0" hangingPunct="1">
              <a:spcBef>
                <a:spcPts val="0"/>
              </a:spcBef>
              <a:spcAft>
                <a:spcPts val="400"/>
              </a:spcAft>
              <a:buClr>
                <a:schemeClr val="accent1"/>
              </a:buClr>
              <a:buFont typeface="Arial" panose="020B0604020202020204" pitchFamily="34" charset="0"/>
              <a:buChar char="-"/>
              <a:tabLst/>
              <a:defRPr sz="1600" kern="1200">
                <a:solidFill>
                  <a:schemeClr val="tx1"/>
                </a:solidFill>
                <a:latin typeface="+mn-lt"/>
                <a:ea typeface="+mn-ea"/>
                <a:cs typeface="+mn-cs"/>
              </a:defRPr>
            </a:lvl5pPr>
            <a:lvl6pPr marL="1073150"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6pPr>
            <a:lvl7pPr marL="1255713"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7pPr>
            <a:lvl8pPr marL="1431925" indent="-17621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8pPr>
            <a:lvl9pPr marL="1614488"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9pPr>
          </a:lstStyle>
          <a:p>
            <a:pPr marL="179070" indent="-179070" rtl="0"/>
            <a:r>
              <a:rPr lang="es-ES" dirty="0"/>
              <a:t>Estas balanzas, que presentan un </a:t>
            </a:r>
            <a:r>
              <a:rPr lang="es-ES" b="1" dirty="0"/>
              <a:t>diseño robusto</a:t>
            </a:r>
            <a:r>
              <a:rPr lang="es-ES" dirty="0"/>
              <a:t> y materiales de gran calidad, cuentan con una </a:t>
            </a:r>
            <a:r>
              <a:rPr lang="es-ES" b="1" dirty="0"/>
              <a:t>larga vida útil</a:t>
            </a:r>
            <a:r>
              <a:rPr lang="es-ES" dirty="0"/>
              <a:t>, por lo que puede confiar en que obtendrá resultados exactos durante muchos años. </a:t>
            </a:r>
          </a:p>
          <a:p>
            <a:pPr marL="179070" indent="-179070" rtl="0"/>
            <a:r>
              <a:rPr lang="es-ES" dirty="0"/>
              <a:t>La </a:t>
            </a:r>
            <a:r>
              <a:rPr lang="es-ES" b="1" dirty="0"/>
              <a:t>protección frente a sobrecargas </a:t>
            </a:r>
            <a:r>
              <a:rPr lang="es-ES" dirty="0"/>
              <a:t>incorporada protege la célula de carga frente a cargas excesivamente pesadas.</a:t>
            </a:r>
          </a:p>
          <a:p>
            <a:pPr marL="179070" indent="-179070" rtl="0"/>
            <a:r>
              <a:rPr lang="es-ES" dirty="0">
                <a:cs typeface="Arial"/>
              </a:rPr>
              <a:t>La </a:t>
            </a:r>
            <a:r>
              <a:rPr lang="es-ES" b="1" dirty="0">
                <a:cs typeface="Arial"/>
              </a:rPr>
              <a:t>precisa célula de carga </a:t>
            </a:r>
            <a:r>
              <a:rPr lang="es-ES" dirty="0">
                <a:cs typeface="Arial"/>
              </a:rPr>
              <a:t>ofrece resultados rápidos que no ponen en peligro la calidad y en los que puede confiar.</a:t>
            </a:r>
          </a:p>
          <a:p>
            <a:pPr marL="179070" indent="-179070" rtl="0"/>
            <a:r>
              <a:rPr lang="es-ES" dirty="0"/>
              <a:t>La balanza incluye de serie una </a:t>
            </a:r>
            <a:r>
              <a:rPr lang="es-ES" b="1" dirty="0"/>
              <a:t>cubierta de protección </a:t>
            </a:r>
            <a:r>
              <a:rPr lang="es-ES" dirty="0"/>
              <a:t>para protegerla del polvo, la suciedad y los productos químicos agresivos.</a:t>
            </a:r>
          </a:p>
        </p:txBody>
      </p:sp>
      <p:sp>
        <p:nvSpPr>
          <p:cNvPr id="4" name="Tagline / Subtitle - 20pt, Blue"/>
          <p:cNvSpPr>
            <a:spLocks noGrp="1"/>
          </p:cNvSpPr>
          <p:nvPr>
            <p:ph type="title" idx="99"/>
          </p:nvPr>
        </p:nvSpPr>
        <p:spPr>
          <a:xfrm>
            <a:off x="520786" y="1015999"/>
            <a:ext cx="6407619" cy="573361"/>
          </a:xfrm>
        </p:spPr>
        <p:txBody>
          <a:bodyPr vert="horz"/>
          <a:lstStyle/>
          <a:p>
            <a:pPr rtl="0"/>
            <a:r>
              <a:rPr lang="es-ES">
                <a:solidFill>
                  <a:schemeClr val="tx1"/>
                </a:solidFill>
              </a:rPr>
              <a:t>Rendimiento fiable </a:t>
            </a:r>
            <a:br>
              <a:rPr lang="en-US">
                <a:solidFill>
                  <a:schemeClr val="tx1"/>
                </a:solidFill>
              </a:rPr>
            </a:br>
            <a:r>
              <a:rPr lang="es-ES" b="0">
                <a:solidFill>
                  <a:schemeClr val="tx1"/>
                </a:solidFill>
              </a:rPr>
              <a:t>Diseño duradero para mantener el valor</a:t>
            </a:r>
          </a:p>
        </p:txBody>
      </p:sp>
      <p:sp>
        <p:nvSpPr>
          <p:cNvPr id="2" name="Slide title"/>
          <p:cNvSpPr>
            <a:spLocks noGrp="1"/>
          </p:cNvSpPr>
          <p:nvPr>
            <p:ph type="title"/>
          </p:nvPr>
        </p:nvSpPr>
        <p:spPr/>
        <p:txBody>
          <a:bodyPr vert="horz"/>
          <a:lstStyle/>
          <a:p>
            <a:pPr rtl="0"/>
            <a:r>
              <a:rPr lang="es-ES"/>
              <a:t>Balanzas LA analíticas y de precisión</a:t>
            </a:r>
          </a:p>
        </p:txBody>
      </p:sp>
      <p:sp>
        <p:nvSpPr>
          <p:cNvPr id="14" name="Slide Number Placeholder 13"/>
          <p:cNvSpPr>
            <a:spLocks noGrp="1"/>
          </p:cNvSpPr>
          <p:nvPr>
            <p:ph type="sldNum" sz="quarter" idx="100"/>
          </p:nvPr>
        </p:nvSpPr>
        <p:spPr/>
        <p:txBody>
          <a:bodyPr/>
          <a:lstStyle/>
          <a:p>
            <a:pPr rtl="0"/>
            <a:fld id="{2B2B68EE-DD1E-4368-AFCE-24A50EC7BF18}" type="slidenum">
              <a:rPr/>
              <a:pPr/>
              <a:t>4</a:t>
            </a:fld>
            <a:endParaRPr/>
          </a:p>
        </p:txBody>
      </p:sp>
      <p:sp>
        <p:nvSpPr>
          <p:cNvPr id="8" name="Rectangular Callout 7"/>
          <p:cNvSpPr/>
          <p:nvPr/>
        </p:nvSpPr>
        <p:spPr>
          <a:xfrm>
            <a:off x="8145805" y="959199"/>
            <a:ext cx="3526004" cy="539639"/>
          </a:xfrm>
          <a:prstGeom prst="wedgeRectCallout">
            <a:avLst>
              <a:gd name="adj1" fmla="val -18465"/>
              <a:gd name="adj2" fmla="val 94024"/>
            </a:avLst>
          </a:prstGeom>
          <a:solidFill>
            <a:srgbClr val="FFFFFF">
              <a:alpha val="80000"/>
            </a:srgbClr>
          </a:solidFill>
          <a:ln>
            <a:noFill/>
          </a:ln>
        </p:spPr>
        <p:style>
          <a:lnRef idx="2">
            <a:schemeClr val="accent4"/>
          </a:lnRef>
          <a:fillRef idx="1">
            <a:schemeClr val="lt1"/>
          </a:fillRef>
          <a:effectRef idx="0">
            <a:schemeClr val="accent4"/>
          </a:effectRef>
          <a:fontRef idx="minor">
            <a:schemeClr val="dk1"/>
          </a:fontRef>
        </p:style>
        <p:txBody>
          <a:bodyPr lIns="144000" rtlCol="0" anchor="ctr"/>
          <a:lstStyle/>
          <a:p>
            <a:pPr rtl="0"/>
            <a:r>
              <a:rPr lang="es-ES" sz="1300" dirty="0">
                <a:solidFill>
                  <a:schemeClr val="tx1"/>
                </a:solidFill>
              </a:rPr>
              <a:t>Balanza robusta para obtener resultados exactos y fiables durante una larga vida útil.</a:t>
            </a:r>
          </a:p>
        </p:txBody>
      </p:sp>
    </p:spTree>
    <p:extLst>
      <p:ext uri="{BB962C8B-B14F-4D97-AF65-F5344CB8AC3E}">
        <p14:creationId xmlns:p14="http://schemas.microsoft.com/office/powerpoint/2010/main" val="682900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6F192FC-EF28-8C34-7B87-E3CE3F6AEE7E}"/>
              </a:ext>
            </a:extLst>
          </p:cNvPr>
          <p:cNvSpPr/>
          <p:nvPr/>
        </p:nvSpPr>
        <p:spPr>
          <a:xfrm>
            <a:off x="7613481" y="762001"/>
            <a:ext cx="4578519" cy="6095999"/>
          </a:xfrm>
          <a:prstGeom prst="rect">
            <a:avLst/>
          </a:prstGeom>
          <a:solidFill>
            <a:schemeClr val="bg1">
              <a:lumMod val="95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600">
              <a:solidFill>
                <a:schemeClr val="tx1"/>
              </a:solidFill>
            </a:endParaRPr>
          </a:p>
        </p:txBody>
      </p:sp>
      <p:graphicFrame>
        <p:nvGraphicFramePr>
          <p:cNvPr id="7" name="Object 6" hidden="1">
            <a:extLst>
              <a:ext uri="{FF2B5EF4-FFF2-40B4-BE49-F238E27FC236}">
                <a16:creationId xmlns:a16="http://schemas.microsoft.com/office/drawing/2014/main" id="{62EF441B-F884-2D3E-DC1E-62DDCBA27F6B}"/>
              </a:ext>
            </a:extLst>
          </p:cNvPr>
          <p:cNvGraphicFramePr>
            <a:graphicFrameLocks noChangeAspect="1"/>
          </p:cNvGraphicFramePr>
          <p:nvPr>
            <p:custDataLst>
              <p:tags r:id="rId1"/>
            </p:custDataLst>
            <p:extLst>
              <p:ext uri="{D42A27DB-BD31-4B8C-83A1-F6EECF244321}">
                <p14:modId xmlns:p14="http://schemas.microsoft.com/office/powerpoint/2010/main" val="14189529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7" name="Object 6" hidden="1">
                        <a:extLst>
                          <a:ext uri="{FF2B5EF4-FFF2-40B4-BE49-F238E27FC236}">
                            <a16:creationId xmlns:a16="http://schemas.microsoft.com/office/drawing/2014/main" id="{62EF441B-F884-2D3E-DC1E-62DDCBA27F6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Main text box">
            <a:extLst>
              <a:ext uri="{FF2B5EF4-FFF2-40B4-BE49-F238E27FC236}">
                <a16:creationId xmlns:a16="http://schemas.microsoft.com/office/drawing/2014/main" id="{B2AE143E-788D-6C44-9C86-FE08B15C7269}"/>
              </a:ext>
            </a:extLst>
          </p:cNvPr>
          <p:cNvSpPr txBox="1">
            <a:spLocks/>
          </p:cNvSpPr>
          <p:nvPr/>
        </p:nvSpPr>
        <p:spPr>
          <a:xfrm>
            <a:off x="520786" y="1815241"/>
            <a:ext cx="6619491" cy="4566509"/>
          </a:xfrm>
          <a:prstGeom prst="rect">
            <a:avLst/>
          </a:prstGeom>
        </p:spPr>
        <p:txBody>
          <a:bodyPr lIns="0" tIns="45720" rIns="91440" bIns="45720" numCol="1" anchor="t">
            <a:noAutofit/>
          </a:bodyPr>
          <a:lstStyle>
            <a:lvl1pPr marL="179388" indent="-179388" algn="l" defTabSz="914400" rtl="0" eaLnBrk="1" latinLnBrk="0" hangingPunct="1">
              <a:spcBef>
                <a:spcPts val="400"/>
              </a:spcBef>
              <a:spcAft>
                <a:spcPts val="600"/>
              </a:spcAft>
              <a:buClr>
                <a:schemeClr val="accent1"/>
              </a:buClr>
              <a:buFont typeface="Wingdings" pitchFamily="2" charset="2"/>
              <a:buChar char="§"/>
              <a:defRPr sz="1600" kern="1200" baseline="0">
                <a:solidFill>
                  <a:schemeClr val="tx1"/>
                </a:solidFill>
                <a:latin typeface="+mn-lt"/>
                <a:ea typeface="+mn-ea"/>
                <a:cs typeface="+mn-cs"/>
              </a:defRPr>
            </a:lvl1pPr>
            <a:lvl2pPr marL="358775" indent="-179388"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2pPr>
            <a:lvl3pPr marL="541338" indent="-184150" algn="l" defTabSz="914400" rtl="0" eaLnBrk="1" latinLnBrk="0" hangingPunct="1">
              <a:spcBef>
                <a:spcPts val="0"/>
              </a:spcBef>
              <a:spcAft>
                <a:spcPts val="400"/>
              </a:spcAft>
              <a:buClr>
                <a:schemeClr val="accent1"/>
              </a:buClr>
              <a:buFont typeface="Arial" pitchFamily="34" charset="0"/>
              <a:buChar char="-"/>
              <a:tabLst/>
              <a:defRPr sz="1600" kern="1200">
                <a:solidFill>
                  <a:schemeClr val="tx1"/>
                </a:solidFill>
                <a:latin typeface="+mn-lt"/>
                <a:ea typeface="+mn-ea"/>
                <a:cs typeface="+mn-cs"/>
              </a:defRPr>
            </a:lvl3pPr>
            <a:lvl4pPr marL="715963"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715963" indent="182563" algn="l" defTabSz="914400" rtl="0" eaLnBrk="1" latinLnBrk="0" hangingPunct="1">
              <a:spcBef>
                <a:spcPts val="0"/>
              </a:spcBef>
              <a:spcAft>
                <a:spcPts val="400"/>
              </a:spcAft>
              <a:buClr>
                <a:schemeClr val="accent1"/>
              </a:buClr>
              <a:buFont typeface="Arial" panose="020B0604020202020204" pitchFamily="34" charset="0"/>
              <a:buChar char="-"/>
              <a:tabLst/>
              <a:defRPr sz="1600" kern="1200">
                <a:solidFill>
                  <a:schemeClr val="tx1"/>
                </a:solidFill>
                <a:latin typeface="+mn-lt"/>
                <a:ea typeface="+mn-ea"/>
                <a:cs typeface="+mn-cs"/>
              </a:defRPr>
            </a:lvl5pPr>
            <a:lvl6pPr marL="1073150" indent="-174625" algn="l" defTabSz="914400" rtl="0" eaLnBrk="1" latinLnBrk="0" hangingPunct="1">
              <a:spcBef>
                <a:spcPts val="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6pPr>
            <a:lvl7pPr marL="1255713"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7pPr>
            <a:lvl8pPr marL="1431925" indent="-17621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8pPr>
            <a:lvl9pPr marL="1614488" indent="-182563"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9pPr>
          </a:lstStyle>
          <a:p>
            <a:pPr marL="179070" indent="-179070" rtl="0"/>
            <a:r>
              <a:rPr lang="es-ES" dirty="0"/>
              <a:t>La </a:t>
            </a:r>
            <a:r>
              <a:rPr lang="es-ES" b="1" dirty="0"/>
              <a:t>luminosa pantalla LCD </a:t>
            </a:r>
            <a:r>
              <a:rPr lang="es-ES" dirty="0"/>
              <a:t>presenta las cifras en tamaño grande para facilitar la lectura de los resultados. Asimismo, permite acceder de forma rápida y sencilla a las aplicaciones y rutinas de ajuste.</a:t>
            </a:r>
          </a:p>
          <a:p>
            <a:pPr marL="179070" indent="-179070" rtl="0"/>
            <a:r>
              <a:rPr lang="es-ES" dirty="0">
                <a:cs typeface="Arial"/>
              </a:rPr>
              <a:t>Además del pesaje sencillo, para el recuento de piezas y el pesaje dinámico se pueden</a:t>
            </a:r>
            <a:r>
              <a:rPr lang="es-ES" b="1" dirty="0">
                <a:cs typeface="Arial"/>
              </a:rPr>
              <a:t> incorporar aplicaciones</a:t>
            </a:r>
            <a:r>
              <a:rPr lang="es-ES" dirty="0">
                <a:cs typeface="Arial"/>
              </a:rPr>
              <a:t> que cuentan con funciones de </a:t>
            </a:r>
            <a:r>
              <a:rPr lang="es-ES" b="1" dirty="0">
                <a:cs typeface="Arial"/>
              </a:rPr>
              <a:t>cálculo automático de los resultados</a:t>
            </a:r>
            <a:r>
              <a:rPr lang="es-ES" dirty="0">
                <a:cs typeface="Arial"/>
              </a:rPr>
              <a:t> para reducir los errores.</a:t>
            </a:r>
          </a:p>
          <a:p>
            <a:pPr marL="179070" indent="-179070" rtl="0"/>
            <a:r>
              <a:rPr lang="es-ES" b="1" dirty="0"/>
              <a:t>El bloqueo de configuración </a:t>
            </a:r>
            <a:r>
              <a:rPr lang="es-ES" dirty="0"/>
              <a:t>permite bloquear la configuración de la balanza</a:t>
            </a:r>
            <a:r>
              <a:rPr lang="es-ES" b="1" dirty="0"/>
              <a:t> </a:t>
            </a:r>
            <a:r>
              <a:rPr lang="es-ES" dirty="0"/>
              <a:t>para evitar que se hagan cambios accidentales, lo que asegura la uniformidad de todas las tareas de pesaje, pues todos los operarios usan la misma configuración.</a:t>
            </a:r>
          </a:p>
          <a:p>
            <a:pPr marL="179070" indent="-179070" rtl="0"/>
            <a:r>
              <a:rPr lang="es-ES" dirty="0">
                <a:solidFill>
                  <a:srgbClr val="004696"/>
                </a:solidFill>
                <a:latin typeface="Arial"/>
                <a:cs typeface="Arial"/>
              </a:rPr>
              <a:t>Una </a:t>
            </a:r>
            <a:r>
              <a:rPr lang="es-ES" b="1" dirty="0">
                <a:solidFill>
                  <a:srgbClr val="004696"/>
                </a:solidFill>
                <a:latin typeface="Arial"/>
                <a:cs typeface="Arial"/>
              </a:rPr>
              <a:t>interfaz RS232 </a:t>
            </a:r>
            <a:r>
              <a:rPr lang="es-ES" dirty="0">
                <a:solidFill>
                  <a:srgbClr val="004696"/>
                </a:solidFill>
                <a:latin typeface="Arial"/>
                <a:cs typeface="Arial"/>
              </a:rPr>
              <a:t>permite conectar a la balanza una impresora, una pantalla auxiliar u otro dispositivo. Conéctela a un PC para transferir los datos de pesaje de forma rápida y sin errores.</a:t>
            </a:r>
          </a:p>
          <a:p>
            <a:pPr marL="0" indent="0">
              <a:buNone/>
            </a:pPr>
            <a:endParaRPr lang="en-US" dirty="0">
              <a:solidFill>
                <a:srgbClr val="FF0000"/>
              </a:solidFill>
              <a:latin typeface="Arial"/>
              <a:ea typeface="Arial" charset="0"/>
              <a:cs typeface="Arial" charset="0"/>
            </a:endParaRPr>
          </a:p>
        </p:txBody>
      </p:sp>
      <p:sp>
        <p:nvSpPr>
          <p:cNvPr id="4" name="Tagline / Subtitle - 20pt, Blue"/>
          <p:cNvSpPr>
            <a:spLocks noGrp="1"/>
          </p:cNvSpPr>
          <p:nvPr>
            <p:ph type="title" idx="99"/>
          </p:nvPr>
        </p:nvSpPr>
        <p:spPr>
          <a:xfrm>
            <a:off x="520786" y="1015999"/>
            <a:ext cx="8194609" cy="573361"/>
          </a:xfrm>
        </p:spPr>
        <p:txBody>
          <a:bodyPr vert="horz"/>
          <a:lstStyle/>
          <a:p>
            <a:pPr rtl="0"/>
            <a:r>
              <a:rPr lang="es-ES">
                <a:solidFill>
                  <a:schemeClr val="tx1"/>
                </a:solidFill>
                <a:cs typeface="Arial"/>
              </a:rPr>
              <a:t>Sencillas y asequibles</a:t>
            </a:r>
            <a:br>
              <a:rPr lang="en-US">
                <a:cs typeface="Arial"/>
              </a:rPr>
            </a:br>
            <a:r>
              <a:rPr lang="es-ES" b="0">
                <a:solidFill>
                  <a:schemeClr val="tx1"/>
                </a:solidFill>
                <a:cs typeface="Arial"/>
              </a:rPr>
              <a:t>Con todas las funciones básicas que necesita</a:t>
            </a:r>
          </a:p>
          <a:p>
            <a:endParaRPr lang="en-US" b="0">
              <a:solidFill>
                <a:schemeClr val="tx1"/>
              </a:solidFill>
              <a:cs typeface="Arial"/>
            </a:endParaRPr>
          </a:p>
        </p:txBody>
      </p:sp>
      <p:sp>
        <p:nvSpPr>
          <p:cNvPr id="2" name="Slide title"/>
          <p:cNvSpPr>
            <a:spLocks noGrp="1"/>
          </p:cNvSpPr>
          <p:nvPr>
            <p:ph type="title"/>
          </p:nvPr>
        </p:nvSpPr>
        <p:spPr/>
        <p:txBody>
          <a:bodyPr vert="horz"/>
          <a:lstStyle/>
          <a:p>
            <a:pPr rtl="0"/>
            <a:r>
              <a:rPr lang="es-ES"/>
              <a:t>Balanzas LA analíticas y de precisión</a:t>
            </a:r>
          </a:p>
        </p:txBody>
      </p:sp>
      <p:sp>
        <p:nvSpPr>
          <p:cNvPr id="14" name="Slide Number Placeholder 13"/>
          <p:cNvSpPr>
            <a:spLocks noGrp="1"/>
          </p:cNvSpPr>
          <p:nvPr>
            <p:ph type="sldNum" sz="quarter" idx="100"/>
          </p:nvPr>
        </p:nvSpPr>
        <p:spPr/>
        <p:txBody>
          <a:bodyPr/>
          <a:lstStyle/>
          <a:p>
            <a:pPr rtl="0"/>
            <a:fld id="{2B2B68EE-DD1E-4368-AFCE-24A50EC7BF18}" type="slidenum">
              <a:rPr/>
              <a:pPr/>
              <a:t>5</a:t>
            </a:fld>
            <a:endParaRPr/>
          </a:p>
        </p:txBody>
      </p:sp>
      <p:pic>
        <p:nvPicPr>
          <p:cNvPr id="5" name="Picture 5">
            <a:extLst>
              <a:ext uri="{FF2B5EF4-FFF2-40B4-BE49-F238E27FC236}">
                <a16:creationId xmlns:a16="http://schemas.microsoft.com/office/drawing/2014/main" id="{BEDF362A-FF91-B523-4AFA-236EDBB4A08F}"/>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5000"/>
                    </a14:imgEffect>
                  </a14:imgLayer>
                </a14:imgProps>
              </a:ext>
            </a:extLst>
          </a:blip>
          <a:srcRect l="5264" t="15707" r="3905"/>
          <a:stretch/>
        </p:blipFill>
        <p:spPr>
          <a:xfrm>
            <a:off x="7621088" y="5287591"/>
            <a:ext cx="2256539" cy="1570410"/>
          </a:xfrm>
          <a:prstGeom prst="rect">
            <a:avLst/>
          </a:prstGeom>
        </p:spPr>
      </p:pic>
      <p:sp>
        <p:nvSpPr>
          <p:cNvPr id="8" name="Rectangular Callout 7"/>
          <p:cNvSpPr/>
          <p:nvPr/>
        </p:nvSpPr>
        <p:spPr>
          <a:xfrm>
            <a:off x="10023519" y="6095999"/>
            <a:ext cx="2022589" cy="646352"/>
          </a:xfrm>
          <a:prstGeom prst="wedgeRectCallout">
            <a:avLst>
              <a:gd name="adj1" fmla="val -32912"/>
              <a:gd name="adj2" fmla="val -76542"/>
            </a:avLst>
          </a:prstGeom>
          <a:solidFill>
            <a:srgbClr val="FFFFFF">
              <a:alpha val="80000"/>
            </a:srgbClr>
          </a:solidFill>
          <a:ln>
            <a:noFill/>
          </a:ln>
        </p:spPr>
        <p:style>
          <a:lnRef idx="2">
            <a:schemeClr val="accent4"/>
          </a:lnRef>
          <a:fillRef idx="1">
            <a:schemeClr val="lt1"/>
          </a:fillRef>
          <a:effectRef idx="0">
            <a:schemeClr val="accent4"/>
          </a:effectRef>
          <a:fontRef idx="minor">
            <a:schemeClr val="dk1"/>
          </a:fontRef>
        </p:style>
        <p:txBody>
          <a:bodyPr lIns="144000" tIns="45720" rIns="91440" bIns="45720" rtlCol="0" anchor="ctr"/>
          <a:lstStyle/>
          <a:p>
            <a:pPr rtl="0"/>
            <a:r>
              <a:rPr lang="es-ES" sz="1300" dirty="0">
                <a:solidFill>
                  <a:schemeClr val="tx1"/>
                </a:solidFill>
                <a:cs typeface="Arial"/>
              </a:rPr>
              <a:t>Con todas las funciones básicas que necesita.</a:t>
            </a:r>
          </a:p>
        </p:txBody>
      </p:sp>
      <p:pic>
        <p:nvPicPr>
          <p:cNvPr id="11" name="Picture 11">
            <a:extLst>
              <a:ext uri="{FF2B5EF4-FFF2-40B4-BE49-F238E27FC236}">
                <a16:creationId xmlns:a16="http://schemas.microsoft.com/office/drawing/2014/main" id="{8445477C-B43F-2C76-08E5-08783E404656}"/>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bright="-5000"/>
                    </a14:imgEffect>
                  </a14:imgLayer>
                </a14:imgProps>
              </a:ext>
            </a:extLst>
          </a:blip>
          <a:srcRect l="6234" b="8395"/>
          <a:stretch/>
        </p:blipFill>
        <p:spPr>
          <a:xfrm>
            <a:off x="8986838" y="759719"/>
            <a:ext cx="3198956" cy="2083494"/>
          </a:xfrm>
          <a:prstGeom prst="rect">
            <a:avLst/>
          </a:prstGeom>
        </p:spPr>
      </p:pic>
      <p:pic>
        <p:nvPicPr>
          <p:cNvPr id="3" name="Picture 8">
            <a:extLst>
              <a:ext uri="{FF2B5EF4-FFF2-40B4-BE49-F238E27FC236}">
                <a16:creationId xmlns:a16="http://schemas.microsoft.com/office/drawing/2014/main" id="{4CD6722F-AF92-AB79-5268-8CEDB064A57C}"/>
              </a:ext>
            </a:extLst>
          </p:cNvPr>
          <p:cNvPicPr>
            <a:picLocks noChangeAspect="1"/>
          </p:cNvPicPr>
          <p:nvPr/>
        </p:nvPicPr>
        <p:blipFill rotWithShape="1">
          <a:blip r:embed="rId10">
            <a:extLst>
              <a:ext uri="{BEBA8EAE-BF5A-486C-A8C5-ECC9F3942E4B}">
                <a14:imgProps xmlns:a14="http://schemas.microsoft.com/office/drawing/2010/main">
                  <a14:imgLayer r:embed="rId11">
                    <a14:imgEffect>
                      <a14:brightnessContrast bright="-5000"/>
                    </a14:imgEffect>
                  </a14:imgLayer>
                </a14:imgProps>
              </a:ext>
            </a:extLst>
          </a:blip>
          <a:srcRect l="4313" t="14634" r="8253" b="16196"/>
          <a:stretch/>
        </p:blipFill>
        <p:spPr>
          <a:xfrm>
            <a:off x="7621088" y="2326732"/>
            <a:ext cx="2022588" cy="2133500"/>
          </a:xfrm>
          <a:prstGeom prst="rect">
            <a:avLst/>
          </a:prstGeom>
        </p:spPr>
      </p:pic>
      <p:pic>
        <p:nvPicPr>
          <p:cNvPr id="10" name="Picture 10">
            <a:extLst>
              <a:ext uri="{FF2B5EF4-FFF2-40B4-BE49-F238E27FC236}">
                <a16:creationId xmlns:a16="http://schemas.microsoft.com/office/drawing/2014/main" id="{825C999B-8F8E-1208-6595-C1075BAD2D51}"/>
              </a:ext>
            </a:extLst>
          </p:cNvPr>
          <p:cNvPicPr>
            <a:picLocks noChangeAspect="1"/>
          </p:cNvPicPr>
          <p:nvPr/>
        </p:nvPicPr>
        <p:blipFill rotWithShape="1">
          <a:blip r:embed="rId12">
            <a:extLst>
              <a:ext uri="{BEBA8EAE-BF5A-486C-A8C5-ECC9F3942E4B}">
                <a14:imgProps xmlns:a14="http://schemas.microsoft.com/office/drawing/2010/main">
                  <a14:imgLayer r:embed="rId13">
                    <a14:imgEffect>
                      <a14:brightnessContrast bright="-5000"/>
                    </a14:imgEffect>
                  </a14:imgLayer>
                </a14:imgProps>
              </a:ext>
            </a:extLst>
          </a:blip>
          <a:srcRect l="12155" t="39200" r="12016" b="12863"/>
          <a:stretch/>
        </p:blipFill>
        <p:spPr>
          <a:xfrm>
            <a:off x="9320515" y="4126450"/>
            <a:ext cx="2871485" cy="1361352"/>
          </a:xfrm>
          <a:prstGeom prst="rect">
            <a:avLst/>
          </a:prstGeom>
        </p:spPr>
      </p:pic>
    </p:spTree>
    <p:extLst>
      <p:ext uri="{BB962C8B-B14F-4D97-AF65-F5344CB8AC3E}">
        <p14:creationId xmlns:p14="http://schemas.microsoft.com/office/powerpoint/2010/main" val="3982042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s-ES"/>
              <a:t>Accesorios</a:t>
            </a:r>
          </a:p>
        </p:txBody>
      </p:sp>
      <p:sp>
        <p:nvSpPr>
          <p:cNvPr id="4" name="Slide Number Placeholder 3"/>
          <p:cNvSpPr>
            <a:spLocks noGrp="1"/>
          </p:cNvSpPr>
          <p:nvPr>
            <p:ph type="sldNum" sz="quarter" idx="100"/>
          </p:nvPr>
        </p:nvSpPr>
        <p:spPr/>
        <p:txBody>
          <a:bodyPr/>
          <a:lstStyle/>
          <a:p>
            <a:pPr rtl="0"/>
            <a:fld id="{2B2B68EE-DD1E-4368-AFCE-24A50EC7BF18}" type="slidenum">
              <a:rPr/>
              <a:pPr/>
              <a:t>6</a:t>
            </a:fld>
            <a:endParaRPr/>
          </a:p>
        </p:txBody>
      </p:sp>
      <p:sp>
        <p:nvSpPr>
          <p:cNvPr id="13" name="TextBox 12"/>
          <p:cNvSpPr txBox="1"/>
          <p:nvPr/>
        </p:nvSpPr>
        <p:spPr>
          <a:xfrm>
            <a:off x="869531" y="2924485"/>
            <a:ext cx="2102397" cy="369332"/>
          </a:xfrm>
          <a:prstGeom prst="rect">
            <a:avLst/>
          </a:prstGeom>
          <a:noFill/>
        </p:spPr>
        <p:txBody>
          <a:bodyPr wrap="square" lIns="0" tIns="0" rIns="0" bIns="0" rtlCol="0" anchor="t">
            <a:spAutoFit/>
          </a:bodyPr>
          <a:lstStyle/>
          <a:p>
            <a:pPr rtl="0">
              <a:buClr>
                <a:schemeClr val="accent1"/>
              </a:buClr>
            </a:pPr>
            <a:r>
              <a:rPr lang="es-ES" sz="1200" b="1"/>
              <a:t>Impresora </a:t>
            </a:r>
          </a:p>
          <a:p>
            <a:pPr rtl="0">
              <a:buClr>
                <a:schemeClr val="accent1"/>
              </a:buClr>
            </a:pPr>
            <a:r>
              <a:rPr lang="es-ES" sz="1200"/>
              <a:t>Documentación sin errores </a:t>
            </a:r>
          </a:p>
        </p:txBody>
      </p:sp>
      <p:sp>
        <p:nvSpPr>
          <p:cNvPr id="14" name="TextBox 13"/>
          <p:cNvSpPr txBox="1"/>
          <p:nvPr/>
        </p:nvSpPr>
        <p:spPr>
          <a:xfrm>
            <a:off x="3515358" y="2950706"/>
            <a:ext cx="2620460" cy="369332"/>
          </a:xfrm>
          <a:prstGeom prst="rect">
            <a:avLst/>
          </a:prstGeom>
          <a:noFill/>
        </p:spPr>
        <p:txBody>
          <a:bodyPr wrap="square" lIns="0" tIns="0" rIns="0" bIns="0" rtlCol="0" anchor="t">
            <a:spAutoFit/>
          </a:bodyPr>
          <a:lstStyle/>
          <a:p>
            <a:pPr rtl="0">
              <a:buClr>
                <a:schemeClr val="accent1"/>
              </a:buClr>
            </a:pPr>
            <a:r>
              <a:rPr lang="es-ES" sz="1200" b="1"/>
              <a:t>Llave electrónica para Bluetooth</a:t>
            </a:r>
          </a:p>
          <a:p>
            <a:pPr rtl="0"/>
            <a:r>
              <a:rPr lang="es-ES" sz="1200">
                <a:cs typeface="Arial"/>
              </a:rPr>
              <a:t>Transferencia inalámbrica de datos</a:t>
            </a:r>
          </a:p>
        </p:txBody>
      </p:sp>
      <p:sp>
        <p:nvSpPr>
          <p:cNvPr id="15" name="TextBox 14"/>
          <p:cNvSpPr txBox="1"/>
          <p:nvPr/>
        </p:nvSpPr>
        <p:spPr>
          <a:xfrm>
            <a:off x="6229552" y="2950707"/>
            <a:ext cx="2420901" cy="553998"/>
          </a:xfrm>
          <a:prstGeom prst="rect">
            <a:avLst/>
          </a:prstGeom>
          <a:noFill/>
        </p:spPr>
        <p:txBody>
          <a:bodyPr wrap="square" lIns="0" tIns="0" rIns="0" bIns="0" rtlCol="0" anchor="t">
            <a:spAutoFit/>
          </a:bodyPr>
          <a:lstStyle/>
          <a:p>
            <a:pPr rtl="0">
              <a:buClr>
                <a:schemeClr val="accent1"/>
              </a:buClr>
            </a:pPr>
            <a:r>
              <a:rPr lang="es-ES" sz="1200" b="1"/>
              <a:t>Pantalla auxiliar </a:t>
            </a:r>
          </a:p>
          <a:p>
            <a:pPr rtl="0"/>
            <a:r>
              <a:rPr lang="es-ES" sz="1200"/>
              <a:t>Amplia pantalla LCD con retroiluminación</a:t>
            </a:r>
          </a:p>
        </p:txBody>
      </p:sp>
      <p:pic>
        <p:nvPicPr>
          <p:cNvPr id="3" name="Picture Placeholder 20">
            <a:extLst>
              <a:ext uri="{FF2B5EF4-FFF2-40B4-BE49-F238E27FC236}">
                <a16:creationId xmlns:a16="http://schemas.microsoft.com/office/drawing/2014/main" id="{D2A41711-B62F-688D-200B-4DD4AB84B2EF}"/>
              </a:ext>
            </a:extLst>
          </p:cNvPr>
          <p:cNvPicPr>
            <a:picLocks noChangeAspect="1"/>
          </p:cNvPicPr>
          <p:nvPr/>
        </p:nvPicPr>
        <p:blipFill>
          <a:blip r:embed="rId2"/>
          <a:srcRect l="4066" r="4066"/>
          <a:stretch>
            <a:fillRect/>
          </a:stretch>
        </p:blipFill>
        <p:spPr>
          <a:xfrm>
            <a:off x="801164" y="762625"/>
            <a:ext cx="2471617" cy="2076686"/>
          </a:xfrm>
          <a:prstGeom prst="rect">
            <a:avLst/>
          </a:prstGeom>
        </p:spPr>
      </p:pic>
      <p:pic>
        <p:nvPicPr>
          <p:cNvPr id="5" name="Picture Placeholder 24">
            <a:extLst>
              <a:ext uri="{FF2B5EF4-FFF2-40B4-BE49-F238E27FC236}">
                <a16:creationId xmlns:a16="http://schemas.microsoft.com/office/drawing/2014/main" id="{550326B8-C597-A9DB-C72D-8008BA39573F}"/>
              </a:ext>
            </a:extLst>
          </p:cNvPr>
          <p:cNvPicPr>
            <a:picLocks noChangeAspect="1"/>
          </p:cNvPicPr>
          <p:nvPr/>
        </p:nvPicPr>
        <p:blipFill>
          <a:blip r:embed="rId3"/>
          <a:srcRect l="7690" r="7690"/>
          <a:stretch>
            <a:fillRect/>
          </a:stretch>
        </p:blipFill>
        <p:spPr>
          <a:xfrm>
            <a:off x="6229552" y="762625"/>
            <a:ext cx="2471617" cy="2076686"/>
          </a:xfrm>
          <a:prstGeom prst="rect">
            <a:avLst/>
          </a:prstGeom>
        </p:spPr>
      </p:pic>
      <p:pic>
        <p:nvPicPr>
          <p:cNvPr id="6" name="Picture Placeholder 22">
            <a:extLst>
              <a:ext uri="{FF2B5EF4-FFF2-40B4-BE49-F238E27FC236}">
                <a16:creationId xmlns:a16="http://schemas.microsoft.com/office/drawing/2014/main" id="{4EA901E9-4329-C4CA-BDC1-F7248373D6C4}"/>
              </a:ext>
            </a:extLst>
          </p:cNvPr>
          <p:cNvPicPr>
            <a:picLocks noChangeAspect="1"/>
          </p:cNvPicPr>
          <p:nvPr/>
        </p:nvPicPr>
        <p:blipFill>
          <a:blip r:embed="rId4"/>
          <a:srcRect t="3360" b="3360"/>
          <a:stretch>
            <a:fillRect/>
          </a:stretch>
        </p:blipFill>
        <p:spPr>
          <a:xfrm>
            <a:off x="3515358" y="762625"/>
            <a:ext cx="2471617" cy="2076686"/>
          </a:xfrm>
          <a:prstGeom prst="rect">
            <a:avLst/>
          </a:prstGeom>
        </p:spPr>
      </p:pic>
      <p:pic>
        <p:nvPicPr>
          <p:cNvPr id="7" name="Picture Placeholder 26">
            <a:extLst>
              <a:ext uri="{FF2B5EF4-FFF2-40B4-BE49-F238E27FC236}">
                <a16:creationId xmlns:a16="http://schemas.microsoft.com/office/drawing/2014/main" id="{08265F0F-640A-8E49-D99A-CB9DE6F11667}"/>
              </a:ext>
            </a:extLst>
          </p:cNvPr>
          <p:cNvPicPr>
            <a:picLocks noChangeAspect="1"/>
          </p:cNvPicPr>
          <p:nvPr/>
        </p:nvPicPr>
        <p:blipFill rotWithShape="1">
          <a:blip r:embed="rId5"/>
          <a:srcRect l="-11534" t="-6086" r="-14501" b="187"/>
          <a:stretch/>
        </p:blipFill>
        <p:spPr>
          <a:xfrm>
            <a:off x="8943746" y="762625"/>
            <a:ext cx="2471617" cy="2076686"/>
          </a:xfrm>
          <a:prstGeom prst="rect">
            <a:avLst/>
          </a:prstGeom>
        </p:spPr>
      </p:pic>
      <p:sp>
        <p:nvSpPr>
          <p:cNvPr id="8" name="TextBox 7">
            <a:extLst>
              <a:ext uri="{FF2B5EF4-FFF2-40B4-BE49-F238E27FC236}">
                <a16:creationId xmlns:a16="http://schemas.microsoft.com/office/drawing/2014/main" id="{7B2B9F75-0BD3-B2F0-AC5E-B0A7D750D3E4}"/>
              </a:ext>
            </a:extLst>
          </p:cNvPr>
          <p:cNvSpPr txBox="1"/>
          <p:nvPr/>
        </p:nvSpPr>
        <p:spPr>
          <a:xfrm>
            <a:off x="8943746" y="2950707"/>
            <a:ext cx="2471617" cy="553998"/>
          </a:xfrm>
          <a:prstGeom prst="rect">
            <a:avLst/>
          </a:prstGeom>
          <a:noFill/>
        </p:spPr>
        <p:txBody>
          <a:bodyPr wrap="square" lIns="0" tIns="0" rIns="0" bIns="0" rtlCol="0" anchor="t">
            <a:spAutoFit/>
          </a:bodyPr>
          <a:lstStyle/>
          <a:p>
            <a:pPr rtl="0">
              <a:buClr>
                <a:schemeClr val="accent1"/>
              </a:buClr>
            </a:pPr>
            <a:r>
              <a:rPr lang="es-ES" sz="1200" b="1"/>
              <a:t>Pesas de prueba CarePac</a:t>
            </a:r>
            <a:r>
              <a:rPr lang="es-ES" sz="1200" b="1" baseline="30000"/>
              <a:t>®</a:t>
            </a:r>
          </a:p>
          <a:p>
            <a:pPr rtl="0"/>
            <a:r>
              <a:rPr lang="es-ES" sz="1200"/>
              <a:t>Comprobaciones periódicas completas</a:t>
            </a:r>
          </a:p>
        </p:txBody>
      </p:sp>
      <p:sp>
        <p:nvSpPr>
          <p:cNvPr id="10" name="TextBox 9">
            <a:extLst>
              <a:ext uri="{FF2B5EF4-FFF2-40B4-BE49-F238E27FC236}">
                <a16:creationId xmlns:a16="http://schemas.microsoft.com/office/drawing/2014/main" id="{32973BF4-B32F-DB1B-C127-872E70E234F2}"/>
              </a:ext>
            </a:extLst>
          </p:cNvPr>
          <p:cNvSpPr txBox="1"/>
          <p:nvPr/>
        </p:nvSpPr>
        <p:spPr>
          <a:xfrm>
            <a:off x="3519874" y="5841670"/>
            <a:ext cx="2620460" cy="369332"/>
          </a:xfrm>
          <a:prstGeom prst="rect">
            <a:avLst/>
          </a:prstGeom>
          <a:noFill/>
        </p:spPr>
        <p:txBody>
          <a:bodyPr wrap="square" lIns="0" tIns="0" rIns="0" bIns="0" rtlCol="0" anchor="t">
            <a:spAutoFit/>
          </a:bodyPr>
          <a:lstStyle/>
          <a:p>
            <a:pPr rtl="0">
              <a:buClr>
                <a:schemeClr val="accent1"/>
              </a:buClr>
            </a:pPr>
            <a:r>
              <a:rPr lang="es-ES" sz="1200" b="1"/>
              <a:t>Cable antirrobo </a:t>
            </a:r>
          </a:p>
          <a:p>
            <a:pPr rtl="0">
              <a:buClr>
                <a:schemeClr val="accent1"/>
              </a:buClr>
            </a:pPr>
            <a:r>
              <a:rPr lang="es-ES" sz="1200"/>
              <a:t>Protección de su inversión </a:t>
            </a:r>
          </a:p>
        </p:txBody>
      </p:sp>
      <p:sp>
        <p:nvSpPr>
          <p:cNvPr id="11" name="TextBox 10">
            <a:extLst>
              <a:ext uri="{FF2B5EF4-FFF2-40B4-BE49-F238E27FC236}">
                <a16:creationId xmlns:a16="http://schemas.microsoft.com/office/drawing/2014/main" id="{7A1B0AAA-F7CE-CFBA-3937-0C6DC09CD3C3}"/>
              </a:ext>
            </a:extLst>
          </p:cNvPr>
          <p:cNvSpPr txBox="1"/>
          <p:nvPr/>
        </p:nvSpPr>
        <p:spPr>
          <a:xfrm>
            <a:off x="6234068" y="5841671"/>
            <a:ext cx="2420901" cy="553998"/>
          </a:xfrm>
          <a:prstGeom prst="rect">
            <a:avLst/>
          </a:prstGeom>
          <a:noFill/>
        </p:spPr>
        <p:txBody>
          <a:bodyPr wrap="square" lIns="0" tIns="0" rIns="0" bIns="0" rtlCol="0" anchor="t">
            <a:spAutoFit/>
          </a:bodyPr>
          <a:lstStyle/>
          <a:p>
            <a:pPr rtl="0">
              <a:buClr>
                <a:schemeClr val="accent1"/>
              </a:buClr>
            </a:pPr>
            <a:r>
              <a:rPr lang="es-ES" sz="1200" b="1"/>
              <a:t>Cubierta de protección</a:t>
            </a:r>
          </a:p>
          <a:p>
            <a:pPr rtl="0">
              <a:buClr>
                <a:schemeClr val="accent1"/>
              </a:buClr>
            </a:pPr>
            <a:r>
              <a:rPr lang="es-ES" sz="1200"/>
              <a:t>Mantenimiento de la balanza segura y limpia</a:t>
            </a:r>
          </a:p>
        </p:txBody>
      </p:sp>
      <p:pic>
        <p:nvPicPr>
          <p:cNvPr id="16" name="Picture Placeholder 24">
            <a:extLst>
              <a:ext uri="{FF2B5EF4-FFF2-40B4-BE49-F238E27FC236}">
                <a16:creationId xmlns:a16="http://schemas.microsoft.com/office/drawing/2014/main" id="{2DD7EC20-656A-2F82-AE05-A2CBDFB78DC0}"/>
              </a:ext>
            </a:extLst>
          </p:cNvPr>
          <p:cNvPicPr>
            <a:picLocks noChangeAspect="1"/>
          </p:cNvPicPr>
          <p:nvPr/>
        </p:nvPicPr>
        <p:blipFill>
          <a:blip r:embed="rId6"/>
          <a:srcRect l="5373" r="5373"/>
          <a:stretch>
            <a:fillRect/>
          </a:stretch>
        </p:blipFill>
        <p:spPr>
          <a:xfrm>
            <a:off x="6234068" y="3653589"/>
            <a:ext cx="2471617" cy="2076686"/>
          </a:xfrm>
          <a:prstGeom prst="rect">
            <a:avLst/>
          </a:prstGeom>
        </p:spPr>
      </p:pic>
      <p:pic>
        <p:nvPicPr>
          <p:cNvPr id="17" name="Picture Placeholder 22">
            <a:extLst>
              <a:ext uri="{FF2B5EF4-FFF2-40B4-BE49-F238E27FC236}">
                <a16:creationId xmlns:a16="http://schemas.microsoft.com/office/drawing/2014/main" id="{4FBF129A-2609-2D04-195E-6DBF03D9EDEF}"/>
              </a:ext>
            </a:extLst>
          </p:cNvPr>
          <p:cNvPicPr>
            <a:picLocks noChangeAspect="1"/>
          </p:cNvPicPr>
          <p:nvPr/>
        </p:nvPicPr>
        <p:blipFill>
          <a:blip r:embed="rId7"/>
          <a:srcRect t="1373" b="1373"/>
          <a:stretch>
            <a:fillRect/>
          </a:stretch>
        </p:blipFill>
        <p:spPr>
          <a:xfrm>
            <a:off x="3519874" y="3653589"/>
            <a:ext cx="2471617" cy="2076686"/>
          </a:xfrm>
          <a:prstGeom prst="rect">
            <a:avLst/>
          </a:prstGeom>
        </p:spPr>
      </p:pic>
    </p:spTree>
    <p:extLst>
      <p:ext uri="{BB962C8B-B14F-4D97-AF65-F5344CB8AC3E}">
        <p14:creationId xmlns:p14="http://schemas.microsoft.com/office/powerpoint/2010/main" val="3201438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0454" y="188641"/>
            <a:ext cx="8607504" cy="573984"/>
          </a:xfrm>
        </p:spPr>
        <p:txBody>
          <a:bodyPr/>
          <a:lstStyle/>
          <a:p>
            <a:pPr rtl="0"/>
            <a:r>
              <a:rPr lang="es-ES" dirty="0" err="1"/>
              <a:t>GreenMT</a:t>
            </a:r>
            <a:r>
              <a:rPr lang="es-ES" dirty="0"/>
              <a:t> es nuestro programa de responsabilidad corporativa y sostenibilidad</a:t>
            </a:r>
          </a:p>
        </p:txBody>
      </p:sp>
      <p:sp>
        <p:nvSpPr>
          <p:cNvPr id="4" name="Slide Number Placeholder 3">
            <a:extLst>
              <a:ext uri="{FF2B5EF4-FFF2-40B4-BE49-F238E27FC236}">
                <a16:creationId xmlns:a16="http://schemas.microsoft.com/office/drawing/2014/main" id="{C0575A6F-F088-2B82-C782-BE4110357314}"/>
              </a:ext>
            </a:extLst>
          </p:cNvPr>
          <p:cNvSpPr>
            <a:spLocks noGrp="1"/>
          </p:cNvSpPr>
          <p:nvPr>
            <p:ph type="sldNum" sz="quarter" idx="100"/>
          </p:nvPr>
        </p:nvSpPr>
        <p:spPr/>
        <p:txBody>
          <a:bodyPr/>
          <a:lstStyle/>
          <a:p>
            <a:pPr rtl="0"/>
            <a:fld id="{2B2B68EE-DD1E-4368-AFCE-24A50EC7BF18}" type="slidenum">
              <a:rPr/>
              <a:pPr/>
              <a:t>7</a:t>
            </a:fld>
            <a:endParaRPr/>
          </a:p>
        </p:txBody>
      </p:sp>
      <p:sp>
        <p:nvSpPr>
          <p:cNvPr id="16" name="TextBox 15">
            <a:extLst>
              <a:ext uri="{FF2B5EF4-FFF2-40B4-BE49-F238E27FC236}">
                <a16:creationId xmlns:a16="http://schemas.microsoft.com/office/drawing/2014/main" id="{21B73C8D-1A00-F777-A8AF-8FF8D6AAEE7B}"/>
              </a:ext>
            </a:extLst>
          </p:cNvPr>
          <p:cNvSpPr txBox="1"/>
          <p:nvPr/>
        </p:nvSpPr>
        <p:spPr>
          <a:xfrm>
            <a:off x="7821274" y="6410465"/>
            <a:ext cx="4008775" cy="230832"/>
          </a:xfrm>
          <a:prstGeom prst="rect">
            <a:avLst/>
          </a:prstGeom>
          <a:noFill/>
        </p:spPr>
        <p:txBody>
          <a:bodyPr wrap="square">
            <a:spAutoFit/>
          </a:bodyPr>
          <a:lstStyle/>
          <a:p>
            <a:pPr rtl="0">
              <a:spcBef>
                <a:spcPts val="400"/>
              </a:spcBef>
              <a:spcAft>
                <a:spcPts val="600"/>
              </a:spcAft>
              <a:buClr>
                <a:schemeClr val="accent1"/>
              </a:buClr>
            </a:pPr>
            <a:r>
              <a:rPr lang="es-ES" sz="900" dirty="0">
                <a:solidFill>
                  <a:srgbClr val="4D4D4D"/>
                </a:solidFill>
              </a:rPr>
              <a:t>Más información en </a:t>
            </a:r>
            <a:r>
              <a:rPr lang="es-ES" sz="900" dirty="0">
                <a:solidFill>
                  <a:srgbClr val="4D4D4D"/>
                </a:solidFill>
                <a:hlinkClick r:id="rId2">
                  <a:extLst>
                    <a:ext uri="{A12FA001-AC4F-418D-AE19-62706E023703}">
                      <ahyp:hlinkClr xmlns:ahyp="http://schemas.microsoft.com/office/drawing/2018/hyperlinkcolor" val="tx"/>
                    </a:ext>
                  </a:extLst>
                </a:hlinkClick>
              </a:rPr>
              <a:t>www.mt.com/sustainability</a:t>
            </a:r>
          </a:p>
        </p:txBody>
      </p:sp>
      <p:pic>
        <p:nvPicPr>
          <p:cNvPr id="5" name="Picture 4" descr="A picture containing grass, sky, outdoor, nature&#10;&#10;Description automatically generated">
            <a:extLst>
              <a:ext uri="{FF2B5EF4-FFF2-40B4-BE49-F238E27FC236}">
                <a16:creationId xmlns:a16="http://schemas.microsoft.com/office/drawing/2014/main" id="{4A64F1D7-6124-965E-A27B-19FAED4A07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1" t="2169" b="39461"/>
          <a:stretch/>
        </p:blipFill>
        <p:spPr>
          <a:xfrm>
            <a:off x="7881938" y="996633"/>
            <a:ext cx="3789898" cy="1258710"/>
          </a:xfrm>
          <a:prstGeom prst="rect">
            <a:avLst/>
          </a:prstGeom>
        </p:spPr>
      </p:pic>
      <p:pic>
        <p:nvPicPr>
          <p:cNvPr id="54" name="Picture 53">
            <a:extLst>
              <a:ext uri="{FF2B5EF4-FFF2-40B4-BE49-F238E27FC236}">
                <a16:creationId xmlns:a16="http://schemas.microsoft.com/office/drawing/2014/main" id="{4E487173-8EC9-3AAB-4C17-8E714084C9B6}"/>
              </a:ext>
            </a:extLst>
          </p:cNvPr>
          <p:cNvPicPr>
            <a:picLocks noChangeAspect="1"/>
          </p:cNvPicPr>
          <p:nvPr/>
        </p:nvPicPr>
        <p:blipFill>
          <a:blip r:embed="rId4"/>
          <a:stretch>
            <a:fillRect/>
          </a:stretch>
        </p:blipFill>
        <p:spPr>
          <a:xfrm>
            <a:off x="9513237" y="4771287"/>
            <a:ext cx="756431" cy="330309"/>
          </a:xfrm>
          <a:prstGeom prst="rect">
            <a:avLst/>
          </a:prstGeom>
        </p:spPr>
      </p:pic>
      <p:pic>
        <p:nvPicPr>
          <p:cNvPr id="55" name="Picture 54">
            <a:extLst>
              <a:ext uri="{FF2B5EF4-FFF2-40B4-BE49-F238E27FC236}">
                <a16:creationId xmlns:a16="http://schemas.microsoft.com/office/drawing/2014/main" id="{04F118EB-88A5-7815-0902-2262F3B8527D}"/>
              </a:ext>
            </a:extLst>
          </p:cNvPr>
          <p:cNvPicPr>
            <a:picLocks noChangeAspect="1"/>
          </p:cNvPicPr>
          <p:nvPr/>
        </p:nvPicPr>
        <p:blipFill rotWithShape="1">
          <a:blip r:embed="rId5"/>
          <a:srcRect l="2536" t="1736" r="2536" b="1736"/>
          <a:stretch/>
        </p:blipFill>
        <p:spPr>
          <a:xfrm>
            <a:off x="10761363" y="4710227"/>
            <a:ext cx="468435" cy="476328"/>
          </a:xfrm>
          <a:prstGeom prst="ellipse">
            <a:avLst/>
          </a:prstGeom>
          <a:ln>
            <a:solidFill>
              <a:schemeClr val="bg1">
                <a:lumMod val="50000"/>
              </a:schemeClr>
            </a:solidFill>
          </a:ln>
        </p:spPr>
      </p:pic>
      <p:pic>
        <p:nvPicPr>
          <p:cNvPr id="63" name="Picture 62">
            <a:extLst>
              <a:ext uri="{FF2B5EF4-FFF2-40B4-BE49-F238E27FC236}">
                <a16:creationId xmlns:a16="http://schemas.microsoft.com/office/drawing/2014/main" id="{B406B42B-E033-BEA0-F163-D13AD29E853C}"/>
              </a:ext>
            </a:extLst>
          </p:cNvPr>
          <p:cNvPicPr>
            <a:picLocks noChangeAspect="1"/>
          </p:cNvPicPr>
          <p:nvPr/>
        </p:nvPicPr>
        <p:blipFill>
          <a:blip r:embed="rId6"/>
          <a:stretch>
            <a:fillRect/>
          </a:stretch>
        </p:blipFill>
        <p:spPr>
          <a:xfrm>
            <a:off x="9144523" y="3727300"/>
            <a:ext cx="448846" cy="448846"/>
          </a:xfrm>
          <a:prstGeom prst="rect">
            <a:avLst/>
          </a:prstGeom>
        </p:spPr>
      </p:pic>
      <p:sp>
        <p:nvSpPr>
          <p:cNvPr id="64" name="TextBox 63">
            <a:extLst>
              <a:ext uri="{FF2B5EF4-FFF2-40B4-BE49-F238E27FC236}">
                <a16:creationId xmlns:a16="http://schemas.microsoft.com/office/drawing/2014/main" id="{03C0A1AD-5603-0752-8CED-938C17D49319}"/>
              </a:ext>
            </a:extLst>
          </p:cNvPr>
          <p:cNvSpPr txBox="1"/>
          <p:nvPr/>
        </p:nvSpPr>
        <p:spPr>
          <a:xfrm>
            <a:off x="9036051" y="4255511"/>
            <a:ext cx="709078"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dirty="0">
                <a:solidFill>
                  <a:srgbClr val="4D4D4D"/>
                </a:solidFill>
              </a:rPr>
              <a:t>Electricidad 100 % renovable</a:t>
            </a:r>
          </a:p>
        </p:txBody>
      </p:sp>
      <p:sp>
        <p:nvSpPr>
          <p:cNvPr id="114" name="TextBox 113">
            <a:extLst>
              <a:ext uri="{FF2B5EF4-FFF2-40B4-BE49-F238E27FC236}">
                <a16:creationId xmlns:a16="http://schemas.microsoft.com/office/drawing/2014/main" id="{89251E77-37CA-0C8C-C14F-C9DD01BEEB48}"/>
              </a:ext>
            </a:extLst>
          </p:cNvPr>
          <p:cNvSpPr txBox="1"/>
          <p:nvPr/>
        </p:nvSpPr>
        <p:spPr>
          <a:xfrm>
            <a:off x="7963061" y="4255511"/>
            <a:ext cx="945990"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dirty="0">
                <a:solidFill>
                  <a:srgbClr val="4D4D4D"/>
                </a:solidFill>
              </a:rPr>
              <a:t>Operaciones de neutralidad de carbono</a:t>
            </a:r>
          </a:p>
        </p:txBody>
      </p:sp>
      <p:sp>
        <p:nvSpPr>
          <p:cNvPr id="115" name="TextBox 114">
            <a:extLst>
              <a:ext uri="{FF2B5EF4-FFF2-40B4-BE49-F238E27FC236}">
                <a16:creationId xmlns:a16="http://schemas.microsoft.com/office/drawing/2014/main" id="{2851F2A5-4E20-D16C-0A42-5BB8ADC1E224}"/>
              </a:ext>
            </a:extLst>
          </p:cNvPr>
          <p:cNvSpPr txBox="1"/>
          <p:nvPr/>
        </p:nvSpPr>
        <p:spPr>
          <a:xfrm>
            <a:off x="10777630" y="4255511"/>
            <a:ext cx="835073"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a:solidFill>
                  <a:srgbClr val="4D4D4D"/>
                </a:solidFill>
              </a:rPr>
              <a:t>Abastecimiento responsable</a:t>
            </a:r>
          </a:p>
        </p:txBody>
      </p:sp>
      <p:sp>
        <p:nvSpPr>
          <p:cNvPr id="120" name="TextBox 119">
            <a:extLst>
              <a:ext uri="{FF2B5EF4-FFF2-40B4-BE49-F238E27FC236}">
                <a16:creationId xmlns:a16="http://schemas.microsoft.com/office/drawing/2014/main" id="{01F975AF-0C22-D9D6-0F42-A28FCB363B7C}"/>
              </a:ext>
            </a:extLst>
          </p:cNvPr>
          <p:cNvSpPr txBox="1"/>
          <p:nvPr/>
        </p:nvSpPr>
        <p:spPr>
          <a:xfrm>
            <a:off x="9614475" y="5236167"/>
            <a:ext cx="583205"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a:solidFill>
                  <a:srgbClr val="4D4D4D"/>
                </a:solidFill>
              </a:rPr>
              <a:t>Puntuación climática B</a:t>
            </a:r>
          </a:p>
        </p:txBody>
      </p:sp>
      <p:sp>
        <p:nvSpPr>
          <p:cNvPr id="121" name="TextBox 120">
            <a:extLst>
              <a:ext uri="{FF2B5EF4-FFF2-40B4-BE49-F238E27FC236}">
                <a16:creationId xmlns:a16="http://schemas.microsoft.com/office/drawing/2014/main" id="{6423A996-CCDE-96EA-B9B1-23E9A2FD5B2D}"/>
              </a:ext>
            </a:extLst>
          </p:cNvPr>
          <p:cNvSpPr txBox="1"/>
          <p:nvPr/>
        </p:nvSpPr>
        <p:spPr>
          <a:xfrm>
            <a:off x="10761363" y="5236167"/>
            <a:ext cx="468435"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a:solidFill>
                  <a:srgbClr val="4D4D4D"/>
                </a:solidFill>
              </a:rPr>
              <a:t>Medalla de oro</a:t>
            </a:r>
          </a:p>
        </p:txBody>
      </p:sp>
      <p:pic>
        <p:nvPicPr>
          <p:cNvPr id="7" name="Picture 6">
            <a:extLst>
              <a:ext uri="{FF2B5EF4-FFF2-40B4-BE49-F238E27FC236}">
                <a16:creationId xmlns:a16="http://schemas.microsoft.com/office/drawing/2014/main" id="{EED84DD6-5DF1-8B8A-4D75-244A01884FDD}"/>
              </a:ext>
            </a:extLst>
          </p:cNvPr>
          <p:cNvPicPr>
            <a:picLocks noChangeAspect="1"/>
          </p:cNvPicPr>
          <p:nvPr/>
        </p:nvPicPr>
        <p:blipFill rotWithShape="1">
          <a:blip r:embed="rId7"/>
          <a:srcRect r="46010" b="14247"/>
          <a:stretch/>
        </p:blipFill>
        <p:spPr>
          <a:xfrm>
            <a:off x="8326050" y="4747556"/>
            <a:ext cx="831242" cy="400484"/>
          </a:xfrm>
          <a:prstGeom prst="rect">
            <a:avLst/>
          </a:prstGeom>
        </p:spPr>
      </p:pic>
      <p:sp>
        <p:nvSpPr>
          <p:cNvPr id="8" name="TextBox 7">
            <a:extLst>
              <a:ext uri="{FF2B5EF4-FFF2-40B4-BE49-F238E27FC236}">
                <a16:creationId xmlns:a16="http://schemas.microsoft.com/office/drawing/2014/main" id="{41DAA809-ACDD-4BE7-1EF5-DD4E8E1A8047}"/>
              </a:ext>
            </a:extLst>
          </p:cNvPr>
          <p:cNvSpPr txBox="1"/>
          <p:nvPr/>
        </p:nvSpPr>
        <p:spPr>
          <a:xfrm>
            <a:off x="8366084" y="5236167"/>
            <a:ext cx="703948"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a:solidFill>
                  <a:srgbClr val="4D4D4D"/>
                </a:solidFill>
              </a:rPr>
              <a:t>Objetivos de cero neto aprobados</a:t>
            </a:r>
          </a:p>
        </p:txBody>
      </p:sp>
      <p:pic>
        <p:nvPicPr>
          <p:cNvPr id="14" name="Picture 13">
            <a:extLst>
              <a:ext uri="{FF2B5EF4-FFF2-40B4-BE49-F238E27FC236}">
                <a16:creationId xmlns:a16="http://schemas.microsoft.com/office/drawing/2014/main" id="{94C88BDD-42AE-1430-99D8-8A7FC4435ED6}"/>
              </a:ext>
            </a:extLst>
          </p:cNvPr>
          <p:cNvPicPr>
            <a:picLocks noChangeAspect="1"/>
          </p:cNvPicPr>
          <p:nvPr/>
        </p:nvPicPr>
        <p:blipFill>
          <a:blip r:embed="rId8"/>
          <a:stretch>
            <a:fillRect/>
          </a:stretch>
        </p:blipFill>
        <p:spPr>
          <a:xfrm>
            <a:off x="10927241" y="3721414"/>
            <a:ext cx="517446" cy="502088"/>
          </a:xfrm>
          <a:prstGeom prst="rect">
            <a:avLst/>
          </a:prstGeom>
        </p:spPr>
      </p:pic>
      <p:pic>
        <p:nvPicPr>
          <p:cNvPr id="15" name="Picture 14">
            <a:extLst>
              <a:ext uri="{FF2B5EF4-FFF2-40B4-BE49-F238E27FC236}">
                <a16:creationId xmlns:a16="http://schemas.microsoft.com/office/drawing/2014/main" id="{6E66C4C0-4EC3-BEE7-627E-227CF79E0842}"/>
              </a:ext>
            </a:extLst>
          </p:cNvPr>
          <p:cNvPicPr>
            <a:picLocks noChangeAspect="1"/>
          </p:cNvPicPr>
          <p:nvPr/>
        </p:nvPicPr>
        <p:blipFill>
          <a:blip r:embed="rId9"/>
          <a:stretch>
            <a:fillRect/>
          </a:stretch>
        </p:blipFill>
        <p:spPr>
          <a:xfrm>
            <a:off x="11038141" y="3865740"/>
            <a:ext cx="312827" cy="226301"/>
          </a:xfrm>
          <a:prstGeom prst="rect">
            <a:avLst/>
          </a:prstGeom>
        </p:spPr>
      </p:pic>
      <p:sp>
        <p:nvSpPr>
          <p:cNvPr id="9" name="Oval 8">
            <a:extLst>
              <a:ext uri="{FF2B5EF4-FFF2-40B4-BE49-F238E27FC236}">
                <a16:creationId xmlns:a16="http://schemas.microsoft.com/office/drawing/2014/main" id="{957E7ED4-BF23-6D01-79C3-C68A672DCD96}"/>
              </a:ext>
            </a:extLst>
          </p:cNvPr>
          <p:cNvSpPr/>
          <p:nvPr/>
        </p:nvSpPr>
        <p:spPr>
          <a:xfrm>
            <a:off x="10066355" y="3711710"/>
            <a:ext cx="502088" cy="502088"/>
          </a:xfrm>
          <a:prstGeom prst="ellipse">
            <a:avLst/>
          </a:prstGeom>
          <a:blipFill dpi="0" rotWithShape="0">
            <a:blip r:embed="rId10">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200"/>
          </a:p>
        </p:txBody>
      </p:sp>
      <p:sp>
        <p:nvSpPr>
          <p:cNvPr id="11" name="TextBox 10">
            <a:extLst>
              <a:ext uri="{FF2B5EF4-FFF2-40B4-BE49-F238E27FC236}">
                <a16:creationId xmlns:a16="http://schemas.microsoft.com/office/drawing/2014/main" id="{FA9FE32D-FBCB-27C8-8566-8B9EA2CC0852}"/>
              </a:ext>
            </a:extLst>
          </p:cNvPr>
          <p:cNvSpPr txBox="1"/>
          <p:nvPr/>
        </p:nvSpPr>
        <p:spPr>
          <a:xfrm>
            <a:off x="9867901" y="4255511"/>
            <a:ext cx="925768" cy="215444"/>
          </a:xfrm>
          <a:prstGeom prst="rect">
            <a:avLst/>
          </a:prstGeom>
          <a:noFill/>
        </p:spPr>
        <p:txBody>
          <a:bodyPr wrap="square" lIns="0" tIns="0" rIns="0" bIns="0" rtlCol="0">
            <a:spAutoFit/>
          </a:bodyPr>
          <a:lstStyle/>
          <a:p>
            <a:pPr algn="ctr" rtl="0">
              <a:spcBef>
                <a:spcPts val="400"/>
              </a:spcBef>
              <a:spcAft>
                <a:spcPts val="600"/>
              </a:spcAft>
              <a:buClr>
                <a:schemeClr val="accent1"/>
              </a:buClr>
            </a:pPr>
            <a:r>
              <a:rPr lang="es-ES" sz="700" dirty="0">
                <a:solidFill>
                  <a:srgbClr val="4D4D4D"/>
                </a:solidFill>
              </a:rPr>
              <a:t>Cero residuos en vertederos para 2025</a:t>
            </a:r>
          </a:p>
        </p:txBody>
      </p:sp>
      <p:pic>
        <p:nvPicPr>
          <p:cNvPr id="13" name="Picture 12" descr="Icon&#10;&#10;Description automatically generated">
            <a:extLst>
              <a:ext uri="{FF2B5EF4-FFF2-40B4-BE49-F238E27FC236}">
                <a16:creationId xmlns:a16="http://schemas.microsoft.com/office/drawing/2014/main" id="{A5A18EFF-355A-5C2A-CC22-2C7785BB9E8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93355" y="3739825"/>
            <a:ext cx="450061" cy="450061"/>
          </a:xfrm>
          <a:prstGeom prst="rect">
            <a:avLst/>
          </a:prstGeom>
        </p:spPr>
      </p:pic>
      <p:cxnSp>
        <p:nvCxnSpPr>
          <p:cNvPr id="26" name="Straight Connector 25">
            <a:extLst>
              <a:ext uri="{FF2B5EF4-FFF2-40B4-BE49-F238E27FC236}">
                <a16:creationId xmlns:a16="http://schemas.microsoft.com/office/drawing/2014/main" id="{A6D6DA2F-04F5-4C93-4DA1-34A7A3ED7E37}"/>
              </a:ext>
            </a:extLst>
          </p:cNvPr>
          <p:cNvCxnSpPr>
            <a:cxnSpLocks/>
          </p:cNvCxnSpPr>
          <p:nvPr/>
        </p:nvCxnSpPr>
        <p:spPr>
          <a:xfrm flipH="1">
            <a:off x="7881938" y="4593801"/>
            <a:ext cx="3814762"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FFA60E3-82C3-ED4F-8808-60D7911DD340}"/>
              </a:ext>
            </a:extLst>
          </p:cNvPr>
          <p:cNvCxnSpPr>
            <a:cxnSpLocks/>
          </p:cNvCxnSpPr>
          <p:nvPr/>
        </p:nvCxnSpPr>
        <p:spPr>
          <a:xfrm flipH="1">
            <a:off x="7881938" y="5566220"/>
            <a:ext cx="3814762"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90CEA19-BE38-A3C3-9FD4-F8D6AD5E444F}"/>
              </a:ext>
            </a:extLst>
          </p:cNvPr>
          <p:cNvSpPr txBox="1"/>
          <p:nvPr/>
        </p:nvSpPr>
        <p:spPr>
          <a:xfrm>
            <a:off x="7821274" y="5624793"/>
            <a:ext cx="3970675" cy="215444"/>
          </a:xfrm>
          <a:prstGeom prst="rect">
            <a:avLst/>
          </a:prstGeom>
          <a:noFill/>
        </p:spPr>
        <p:txBody>
          <a:bodyPr wrap="square">
            <a:spAutoFit/>
          </a:bodyPr>
          <a:lstStyle/>
          <a:p>
            <a:pPr rtl="0">
              <a:spcBef>
                <a:spcPts val="400"/>
              </a:spcBef>
              <a:spcAft>
                <a:spcPts val="600"/>
              </a:spcAft>
              <a:buClr>
                <a:schemeClr val="accent1"/>
              </a:buClr>
            </a:pPr>
            <a:r>
              <a:rPr lang="es-ES" sz="800" dirty="0">
                <a:solidFill>
                  <a:srgbClr val="4D4D4D"/>
                </a:solidFill>
              </a:rPr>
              <a:t>Objetivos de Desarrollo Sostenible de la ONU que se abordan</a:t>
            </a:r>
          </a:p>
        </p:txBody>
      </p:sp>
      <p:pic>
        <p:nvPicPr>
          <p:cNvPr id="20" name="Picture 19" descr="Diagram&#10;&#10;Description automatically generated">
            <a:extLst>
              <a:ext uri="{FF2B5EF4-FFF2-40B4-BE49-F238E27FC236}">
                <a16:creationId xmlns:a16="http://schemas.microsoft.com/office/drawing/2014/main" id="{A1A6F212-1F57-D51D-57C2-806B77E0EFC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3866" y="1417600"/>
            <a:ext cx="6500030" cy="4992022"/>
          </a:xfrm>
          <a:prstGeom prst="rect">
            <a:avLst/>
          </a:prstGeom>
        </p:spPr>
      </p:pic>
      <p:sp>
        <p:nvSpPr>
          <p:cNvPr id="2" name="TextBox 1">
            <a:extLst>
              <a:ext uri="{FF2B5EF4-FFF2-40B4-BE49-F238E27FC236}">
                <a16:creationId xmlns:a16="http://schemas.microsoft.com/office/drawing/2014/main" id="{ED8887DA-840C-DC54-E601-6E92D9C84E9D}"/>
              </a:ext>
            </a:extLst>
          </p:cNvPr>
          <p:cNvSpPr txBox="1"/>
          <p:nvPr/>
        </p:nvSpPr>
        <p:spPr>
          <a:xfrm>
            <a:off x="4243333" y="4126517"/>
            <a:ext cx="621966" cy="138499"/>
          </a:xfrm>
          <a:prstGeom prst="rect">
            <a:avLst/>
          </a:prstGeom>
          <a:noFill/>
        </p:spPr>
        <p:txBody>
          <a:bodyPr wrap="none" lIns="0" tIns="0" rIns="0" bIns="0" rtlCol="0">
            <a:spAutoFit/>
          </a:bodyPr>
          <a:lstStyle/>
          <a:p>
            <a:pPr algn="r" rtl="0">
              <a:spcBef>
                <a:spcPts val="400"/>
              </a:spcBef>
              <a:spcAft>
                <a:spcPts val="600"/>
              </a:spcAft>
              <a:buClr>
                <a:schemeClr val="accent1"/>
              </a:buClr>
            </a:pPr>
            <a:r>
              <a:rPr lang="es-ES" sz="900" dirty="0">
                <a:solidFill>
                  <a:srgbClr val="4D4D4D"/>
                </a:solidFill>
                <a:latin typeface="Arial" panose="020B0604020202020204" pitchFamily="34" charset="0"/>
                <a:cs typeface="Arial" panose="020B0604020202020204" pitchFamily="34" charset="0"/>
              </a:rPr>
              <a:t>Desde 2010</a:t>
            </a:r>
          </a:p>
        </p:txBody>
      </p:sp>
      <p:pic>
        <p:nvPicPr>
          <p:cNvPr id="18" name="Picture 17" descr="A group of people standing together&#10;&#10;Description automatically generated with medium confidence">
            <a:extLst>
              <a:ext uri="{FF2B5EF4-FFF2-40B4-BE49-F238E27FC236}">
                <a16:creationId xmlns:a16="http://schemas.microsoft.com/office/drawing/2014/main" id="{2AB8A2CE-E699-805F-49F6-4145E779E3E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26419" r="6654"/>
          <a:stretch/>
        </p:blipFill>
        <p:spPr>
          <a:xfrm>
            <a:off x="7881938" y="2320968"/>
            <a:ext cx="3789898" cy="1212141"/>
          </a:xfrm>
          <a:prstGeom prst="rect">
            <a:avLst/>
          </a:prstGeom>
        </p:spPr>
      </p:pic>
      <p:pic>
        <p:nvPicPr>
          <p:cNvPr id="6" name="Picture 5">
            <a:extLst>
              <a:ext uri="{FF2B5EF4-FFF2-40B4-BE49-F238E27FC236}">
                <a16:creationId xmlns:a16="http://schemas.microsoft.com/office/drawing/2014/main" id="{AEA16CDF-B2B3-EA28-A59A-33A6D3F5268E}"/>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9392950" y="5876298"/>
            <a:ext cx="341037" cy="362760"/>
          </a:xfrm>
          <a:prstGeom prst="rect">
            <a:avLst/>
          </a:prstGeom>
        </p:spPr>
      </p:pic>
      <p:pic>
        <p:nvPicPr>
          <p:cNvPr id="12" name="Picture 11">
            <a:extLst>
              <a:ext uri="{FF2B5EF4-FFF2-40B4-BE49-F238E27FC236}">
                <a16:creationId xmlns:a16="http://schemas.microsoft.com/office/drawing/2014/main" id="{8D57E992-447D-5B38-AA52-5D60F409321E}"/>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a:off x="7929064" y="5876298"/>
            <a:ext cx="341037" cy="362760"/>
          </a:xfrm>
          <a:prstGeom prst="rect">
            <a:avLst/>
          </a:prstGeom>
        </p:spPr>
      </p:pic>
      <p:pic>
        <p:nvPicPr>
          <p:cNvPr id="17" name="Picture 16">
            <a:extLst>
              <a:ext uri="{FF2B5EF4-FFF2-40B4-BE49-F238E27FC236}">
                <a16:creationId xmlns:a16="http://schemas.microsoft.com/office/drawing/2014/main" id="{F8580155-8836-9683-1458-AB9DAEDE592C}"/>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p:blipFill>
        <p:spPr>
          <a:xfrm>
            <a:off x="8417026" y="5876298"/>
            <a:ext cx="341037" cy="362760"/>
          </a:xfrm>
          <a:prstGeom prst="rect">
            <a:avLst/>
          </a:prstGeom>
        </p:spPr>
      </p:pic>
      <p:pic>
        <p:nvPicPr>
          <p:cNvPr id="21" name="Picture 20">
            <a:extLst>
              <a:ext uri="{FF2B5EF4-FFF2-40B4-BE49-F238E27FC236}">
                <a16:creationId xmlns:a16="http://schemas.microsoft.com/office/drawing/2014/main" id="{28333B6D-3053-1D76-8506-07A8D0AF5578}"/>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p:blipFill>
        <p:spPr>
          <a:xfrm>
            <a:off x="8904988" y="5876298"/>
            <a:ext cx="341037" cy="362760"/>
          </a:xfrm>
          <a:prstGeom prst="rect">
            <a:avLst/>
          </a:prstGeom>
        </p:spPr>
      </p:pic>
      <p:pic>
        <p:nvPicPr>
          <p:cNvPr id="22" name="Picture 21">
            <a:extLst>
              <a:ext uri="{FF2B5EF4-FFF2-40B4-BE49-F238E27FC236}">
                <a16:creationId xmlns:a16="http://schemas.microsoft.com/office/drawing/2014/main" id="{97B16707-051C-452A-629D-B4264E18663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p:blipFill>
        <p:spPr>
          <a:xfrm>
            <a:off x="9880912" y="5876298"/>
            <a:ext cx="341037" cy="362760"/>
          </a:xfrm>
          <a:prstGeom prst="rect">
            <a:avLst/>
          </a:prstGeom>
        </p:spPr>
      </p:pic>
      <p:pic>
        <p:nvPicPr>
          <p:cNvPr id="23" name="Picture 22">
            <a:extLst>
              <a:ext uri="{FF2B5EF4-FFF2-40B4-BE49-F238E27FC236}">
                <a16:creationId xmlns:a16="http://schemas.microsoft.com/office/drawing/2014/main" id="{DBCD7660-982E-9CBC-B36D-ACC889540526}"/>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p:blipFill>
        <p:spPr>
          <a:xfrm>
            <a:off x="10856836" y="5876298"/>
            <a:ext cx="341037" cy="362760"/>
          </a:xfrm>
          <a:prstGeom prst="rect">
            <a:avLst/>
          </a:prstGeom>
        </p:spPr>
      </p:pic>
      <p:pic>
        <p:nvPicPr>
          <p:cNvPr id="24" name="Picture 23">
            <a:extLst>
              <a:ext uri="{FF2B5EF4-FFF2-40B4-BE49-F238E27FC236}">
                <a16:creationId xmlns:a16="http://schemas.microsoft.com/office/drawing/2014/main" id="{0DB3CF13-798D-1BF0-8B5A-D91C5CC4FDD3}"/>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p:blipFill>
        <p:spPr>
          <a:xfrm>
            <a:off x="11344801" y="5876298"/>
            <a:ext cx="341037" cy="362760"/>
          </a:xfrm>
          <a:prstGeom prst="rect">
            <a:avLst/>
          </a:prstGeom>
        </p:spPr>
      </p:pic>
      <p:pic>
        <p:nvPicPr>
          <p:cNvPr id="25" name="Picture 24">
            <a:extLst>
              <a:ext uri="{FF2B5EF4-FFF2-40B4-BE49-F238E27FC236}">
                <a16:creationId xmlns:a16="http://schemas.microsoft.com/office/drawing/2014/main" id="{6D719538-0A15-91A4-C311-1D843B0A4D58}"/>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p:blipFill>
        <p:spPr>
          <a:xfrm>
            <a:off x="10368874" y="5876298"/>
            <a:ext cx="341037" cy="362760"/>
          </a:xfrm>
          <a:prstGeom prst="rect">
            <a:avLst/>
          </a:prstGeom>
        </p:spPr>
      </p:pic>
    </p:spTree>
    <p:extLst>
      <p:ext uri="{BB962C8B-B14F-4D97-AF65-F5344CB8AC3E}">
        <p14:creationId xmlns:p14="http://schemas.microsoft.com/office/powerpoint/2010/main" val="3106942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weighing scale&#10;&#10;Description automatically generated">
            <a:extLst>
              <a:ext uri="{FF2B5EF4-FFF2-40B4-BE49-F238E27FC236}">
                <a16:creationId xmlns:a16="http://schemas.microsoft.com/office/drawing/2014/main" id="{3634E9F7-6914-BB90-E051-5BAE43311240}"/>
              </a:ext>
            </a:extLst>
          </p:cNvPr>
          <p:cNvPicPr>
            <a:picLocks noChangeAspect="1"/>
          </p:cNvPicPr>
          <p:nvPr/>
        </p:nvPicPr>
        <p:blipFill rotWithShape="1">
          <a:blip r:embed="rId4">
            <a:extLst>
              <a:ext uri="{28A0092B-C50C-407E-A947-70E740481C1C}">
                <a14:useLocalDpi xmlns:a14="http://schemas.microsoft.com/office/drawing/2010/main" val="0"/>
              </a:ext>
            </a:extLst>
          </a:blip>
          <a:srcRect l="25362" t="51423" r="22068" b="15520"/>
          <a:stretch/>
        </p:blipFill>
        <p:spPr>
          <a:xfrm>
            <a:off x="7021530" y="1544231"/>
            <a:ext cx="5142784" cy="4311750"/>
          </a:xfrm>
          <a:prstGeom prst="rect">
            <a:avLst/>
          </a:prstGeom>
        </p:spPr>
      </p:pic>
      <p:graphicFrame>
        <p:nvGraphicFramePr>
          <p:cNvPr id="4" name="think-cell data - do not delete" hidden="1">
            <a:extLst>
              <a:ext uri="{FF2B5EF4-FFF2-40B4-BE49-F238E27FC236}">
                <a16:creationId xmlns:a16="http://schemas.microsoft.com/office/drawing/2014/main" id="{3F1D1751-5C44-CE14-0941-69FB050FA7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4" name="think-cell data - do not delete" hidden="1">
                        <a:extLst>
                          <a:ext uri="{FF2B5EF4-FFF2-40B4-BE49-F238E27FC236}">
                            <a16:creationId xmlns:a16="http://schemas.microsoft.com/office/drawing/2014/main" id="{3F1D1751-5C44-CE14-0941-69FB050FA7C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A6D0313-4390-838C-7834-F3F6319C4C34}"/>
              </a:ext>
            </a:extLst>
          </p:cNvPr>
          <p:cNvSpPr>
            <a:spLocks noGrp="1"/>
          </p:cNvSpPr>
          <p:nvPr>
            <p:ph type="title" idx="99"/>
          </p:nvPr>
        </p:nvSpPr>
        <p:spPr/>
        <p:txBody>
          <a:bodyPr vert="horz"/>
          <a:lstStyle/>
          <a:p>
            <a:pPr rtl="0"/>
            <a:r>
              <a:rPr lang="es-ES">
                <a:solidFill>
                  <a:schemeClr val="tx1"/>
                </a:solidFill>
              </a:rPr>
              <a:t>Las balanzas LA presentan funciones para mejorar la sostenibilidad</a:t>
            </a:r>
          </a:p>
        </p:txBody>
      </p:sp>
      <p:sp>
        <p:nvSpPr>
          <p:cNvPr id="5" name="Slide Number Placeholder 4">
            <a:extLst>
              <a:ext uri="{FF2B5EF4-FFF2-40B4-BE49-F238E27FC236}">
                <a16:creationId xmlns:a16="http://schemas.microsoft.com/office/drawing/2014/main" id="{926C8CE0-BEF6-FB8E-9DA9-EBB3CA5FBB0A}"/>
              </a:ext>
            </a:extLst>
          </p:cNvPr>
          <p:cNvSpPr>
            <a:spLocks noGrp="1"/>
          </p:cNvSpPr>
          <p:nvPr>
            <p:ph type="sldNum" sz="quarter" idx="100"/>
          </p:nvPr>
        </p:nvSpPr>
        <p:spPr/>
        <p:txBody>
          <a:bodyPr/>
          <a:lstStyle/>
          <a:p>
            <a:pPr rtl="0"/>
            <a:fld id="{2B2B68EE-DD1E-4368-AFCE-24A50EC7BF18}" type="slidenum">
              <a:rPr/>
              <a:pPr/>
              <a:t>8</a:t>
            </a:fld>
            <a:endParaRPr/>
          </a:p>
        </p:txBody>
      </p:sp>
      <p:sp>
        <p:nvSpPr>
          <p:cNvPr id="8" name="Titel 1">
            <a:extLst>
              <a:ext uri="{FF2B5EF4-FFF2-40B4-BE49-F238E27FC236}">
                <a16:creationId xmlns:a16="http://schemas.microsoft.com/office/drawing/2014/main" id="{8A233C0F-FB98-17FB-8970-F46C8726C03A}"/>
              </a:ext>
            </a:extLst>
          </p:cNvPr>
          <p:cNvSpPr>
            <a:spLocks noGrp="1"/>
          </p:cNvSpPr>
          <p:nvPr>
            <p:ph type="title"/>
          </p:nvPr>
        </p:nvSpPr>
        <p:spPr>
          <a:xfrm>
            <a:off x="520700" y="188913"/>
            <a:ext cx="9217025" cy="573087"/>
          </a:xfrm>
        </p:spPr>
        <p:txBody>
          <a:bodyPr vert="horz"/>
          <a:lstStyle/>
          <a:p>
            <a:pPr rtl="0"/>
            <a:r>
              <a:rPr lang="es-ES"/>
              <a:t>Ayudamos a nuestros clientes a desarrollar actividades empresariales sostenibles</a:t>
            </a:r>
          </a:p>
        </p:txBody>
      </p:sp>
      <p:sp>
        <p:nvSpPr>
          <p:cNvPr id="9" name="Textfeld 10">
            <a:extLst>
              <a:ext uri="{FF2B5EF4-FFF2-40B4-BE49-F238E27FC236}">
                <a16:creationId xmlns:a16="http://schemas.microsoft.com/office/drawing/2014/main" id="{AEF187EB-66C0-CF8D-7674-1A5BBA8227AC}"/>
              </a:ext>
            </a:extLst>
          </p:cNvPr>
          <p:cNvSpPr txBox="1"/>
          <p:nvPr/>
        </p:nvSpPr>
        <p:spPr>
          <a:xfrm>
            <a:off x="1374201" y="1692045"/>
            <a:ext cx="5760000" cy="1299651"/>
          </a:xfrm>
          <a:prstGeom prst="rect">
            <a:avLst/>
          </a:prstGeom>
          <a:noFill/>
        </p:spPr>
        <p:txBody>
          <a:bodyPr wrap="square" lIns="91440" tIns="45720" rIns="91440" bIns="45720" anchor="t">
            <a:spAutoFit/>
          </a:bodyPr>
          <a:lstStyle/>
          <a:p>
            <a:pPr rtl="0">
              <a:lnSpc>
                <a:spcPct val="107000"/>
              </a:lnSpc>
              <a:spcAft>
                <a:spcPts val="800"/>
              </a:spcAft>
              <a:buClr>
                <a:schemeClr val="accent1"/>
              </a:buClr>
            </a:pPr>
            <a:r>
              <a:rPr lang="es-ES" sz="1600" b="1" dirty="0">
                <a:latin typeface="+mj-lt"/>
                <a:ea typeface="Calibri" panose="020F0502020204030204" pitchFamily="34" charset="0"/>
                <a:cs typeface="Arial"/>
              </a:rPr>
              <a:t>Modo de reposo</a:t>
            </a:r>
          </a:p>
          <a:p>
            <a:pPr marL="285750" indent="-285750" rtl="0">
              <a:spcAft>
                <a:spcPts val="800"/>
              </a:spcAft>
              <a:buClr>
                <a:schemeClr val="accent1"/>
              </a:buClr>
              <a:buFont typeface="Wingdings" panose="05000000000000000000" pitchFamily="2" charset="2"/>
              <a:buChar char="§"/>
            </a:pPr>
            <a:r>
              <a:rPr lang="es-ES" sz="1600" dirty="0"/>
              <a:t>Modo que permite ahorrar energía durante el tiempo de inactividad de la balanza. </a:t>
            </a:r>
          </a:p>
          <a:p>
            <a:pPr marL="285750" indent="-285750" rtl="0">
              <a:spcAft>
                <a:spcPts val="800"/>
              </a:spcAft>
              <a:buClr>
                <a:schemeClr val="accent1"/>
              </a:buClr>
              <a:buFont typeface="Wingdings" panose="05000000000000000000" pitchFamily="2" charset="2"/>
              <a:buChar char="§"/>
            </a:pPr>
            <a:r>
              <a:rPr lang="es-ES" sz="1600" dirty="0"/>
              <a:t>Se ahorra hasta un 30 % de energía.</a:t>
            </a:r>
          </a:p>
        </p:txBody>
      </p:sp>
      <p:sp>
        <p:nvSpPr>
          <p:cNvPr id="10" name="Textfeld 10">
            <a:extLst>
              <a:ext uri="{FF2B5EF4-FFF2-40B4-BE49-F238E27FC236}">
                <a16:creationId xmlns:a16="http://schemas.microsoft.com/office/drawing/2014/main" id="{D107EEF6-540B-83F2-CF0E-7D66286BEADC}"/>
              </a:ext>
            </a:extLst>
          </p:cNvPr>
          <p:cNvSpPr txBox="1"/>
          <p:nvPr/>
        </p:nvSpPr>
        <p:spPr>
          <a:xfrm>
            <a:off x="1374201" y="4563579"/>
            <a:ext cx="5760000" cy="1434816"/>
          </a:xfrm>
          <a:prstGeom prst="rect">
            <a:avLst/>
          </a:prstGeom>
          <a:noFill/>
        </p:spPr>
        <p:txBody>
          <a:bodyPr wrap="square" lIns="91440" tIns="45720" rIns="91440" bIns="45720" anchor="t">
            <a:spAutoFit/>
          </a:bodyPr>
          <a:lstStyle/>
          <a:p>
            <a:pPr rtl="0">
              <a:lnSpc>
                <a:spcPct val="107000"/>
              </a:lnSpc>
              <a:spcAft>
                <a:spcPts val="800"/>
              </a:spcAft>
              <a:buClr>
                <a:schemeClr val="accent1"/>
              </a:buClr>
            </a:pPr>
            <a:r>
              <a:rPr lang="es-ES" sz="1600" b="1" dirty="0">
                <a:latin typeface="+mj-lt"/>
                <a:ea typeface="Calibri" panose="020F0502020204030204" pitchFamily="34" charset="0"/>
                <a:cs typeface="Arial"/>
              </a:rPr>
              <a:t>Embalaje sostenible</a:t>
            </a:r>
          </a:p>
          <a:p>
            <a:pPr marL="285750" indent="-285750" rtl="0">
              <a:lnSpc>
                <a:spcPct val="107000"/>
              </a:lnSpc>
              <a:spcAft>
                <a:spcPts val="800"/>
              </a:spcAft>
              <a:buClr>
                <a:schemeClr val="accent1"/>
              </a:buClr>
              <a:buFont typeface="Wingdings" panose="05000000000000000000" pitchFamily="2" charset="2"/>
              <a:buChar char="§"/>
            </a:pPr>
            <a:r>
              <a:rPr lang="es-ES" sz="1600" dirty="0"/>
              <a:t>Reducción de la espuma y el embalaje de plástico.</a:t>
            </a:r>
          </a:p>
          <a:p>
            <a:pPr marL="285750" indent="-285750" rtl="0">
              <a:lnSpc>
                <a:spcPct val="107000"/>
              </a:lnSpc>
              <a:spcAft>
                <a:spcPts val="800"/>
              </a:spcAft>
              <a:buClr>
                <a:schemeClr val="accent1"/>
              </a:buClr>
              <a:buFont typeface="Wingdings" panose="05000000000000000000" pitchFamily="2" charset="2"/>
              <a:buChar char="§"/>
            </a:pPr>
            <a:r>
              <a:rPr lang="es-ES" sz="1600" dirty="0"/>
              <a:t>Espuma restante hecha de EPP reciclable.</a:t>
            </a:r>
          </a:p>
          <a:p>
            <a:pPr marL="285750" indent="-285750" rtl="0">
              <a:lnSpc>
                <a:spcPct val="107000"/>
              </a:lnSpc>
              <a:spcAft>
                <a:spcPts val="800"/>
              </a:spcAft>
              <a:buClr>
                <a:schemeClr val="accent1"/>
              </a:buClr>
              <a:buFont typeface="Wingdings" panose="05000000000000000000" pitchFamily="2" charset="2"/>
              <a:buChar char="§"/>
            </a:pPr>
            <a:r>
              <a:rPr lang="es-ES" sz="1600" dirty="0"/>
              <a:t>Uso de materiales reciclados, p. ej., pulpa y cartón.</a:t>
            </a:r>
          </a:p>
        </p:txBody>
      </p:sp>
      <p:sp>
        <p:nvSpPr>
          <p:cNvPr id="11" name="Textfeld 10">
            <a:extLst>
              <a:ext uri="{FF2B5EF4-FFF2-40B4-BE49-F238E27FC236}">
                <a16:creationId xmlns:a16="http://schemas.microsoft.com/office/drawing/2014/main" id="{5E0BA802-6E4A-A2C5-8B57-B8160403F845}"/>
              </a:ext>
            </a:extLst>
          </p:cNvPr>
          <p:cNvSpPr txBox="1"/>
          <p:nvPr/>
        </p:nvSpPr>
        <p:spPr>
          <a:xfrm>
            <a:off x="1374200" y="2999475"/>
            <a:ext cx="5760000" cy="1545872"/>
          </a:xfrm>
          <a:prstGeom prst="rect">
            <a:avLst/>
          </a:prstGeom>
          <a:noFill/>
        </p:spPr>
        <p:txBody>
          <a:bodyPr wrap="square" lIns="91440" tIns="45720" rIns="91440" bIns="45720" anchor="t">
            <a:spAutoFit/>
          </a:bodyPr>
          <a:lstStyle/>
          <a:p>
            <a:pPr rtl="0">
              <a:lnSpc>
                <a:spcPct val="107000"/>
              </a:lnSpc>
              <a:spcAft>
                <a:spcPts val="800"/>
              </a:spcAft>
              <a:buClr>
                <a:schemeClr val="accent1"/>
              </a:buClr>
            </a:pPr>
            <a:r>
              <a:rPr lang="es-ES" sz="1600" b="1" dirty="0">
                <a:latin typeface="+mj-lt"/>
                <a:ea typeface="Calibri" panose="020F0502020204030204" pitchFamily="34" charset="0"/>
                <a:cs typeface="Arial"/>
              </a:rPr>
              <a:t>Reducción de residuos</a:t>
            </a:r>
          </a:p>
          <a:p>
            <a:pPr marL="285750" indent="-285750" rtl="0">
              <a:spcAft>
                <a:spcPts val="800"/>
              </a:spcAft>
              <a:buClr>
                <a:schemeClr val="accent1"/>
              </a:buClr>
              <a:buFont typeface="Wingdings" panose="05000000000000000000" pitchFamily="2" charset="2"/>
              <a:buChar char="§"/>
            </a:pPr>
            <a:r>
              <a:rPr lang="es-ES" sz="1600" dirty="0"/>
              <a:t>Diseño duradero para que el instrumento tenga una larga vida útil. </a:t>
            </a:r>
          </a:p>
          <a:p>
            <a:pPr marL="285750" indent="-285750" rtl="0">
              <a:spcAft>
                <a:spcPts val="800"/>
              </a:spcAft>
              <a:buClr>
                <a:schemeClr val="accent1"/>
              </a:buClr>
              <a:buFont typeface="Wingdings" panose="05000000000000000000" pitchFamily="2" charset="2"/>
              <a:buChar char="§"/>
            </a:pPr>
            <a:r>
              <a:rPr lang="es-ES" sz="1600" dirty="0"/>
              <a:t>Facilidad de reparación con una disponibilidad prolongada de las piezas de repuesto.</a:t>
            </a:r>
          </a:p>
        </p:txBody>
      </p:sp>
      <p:pic>
        <p:nvPicPr>
          <p:cNvPr id="12" name="Picture 34" descr="A recycle bin with arrows around it&#10;&#10;Description automatically generated with low confidence">
            <a:extLst>
              <a:ext uri="{FF2B5EF4-FFF2-40B4-BE49-F238E27FC236}">
                <a16:creationId xmlns:a16="http://schemas.microsoft.com/office/drawing/2014/main" id="{5845EE48-A176-5776-699C-5DCF09A7BD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0700" y="4641775"/>
            <a:ext cx="572216" cy="572216"/>
          </a:xfrm>
          <a:prstGeom prst="rect">
            <a:avLst/>
          </a:prstGeom>
        </p:spPr>
      </p:pic>
      <p:pic>
        <p:nvPicPr>
          <p:cNvPr id="13" name="Picture 37" descr="A green and blue recycle bin&#10;&#10;Description automatically generated with medium confidence">
            <a:extLst>
              <a:ext uri="{FF2B5EF4-FFF2-40B4-BE49-F238E27FC236}">
                <a16:creationId xmlns:a16="http://schemas.microsoft.com/office/drawing/2014/main" id="{64D43451-1BA7-996B-EF75-D2EA41AEA2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0700" y="3124578"/>
            <a:ext cx="572216" cy="572216"/>
          </a:xfrm>
          <a:prstGeom prst="rect">
            <a:avLst/>
          </a:prstGeom>
        </p:spPr>
      </p:pic>
      <p:pic>
        <p:nvPicPr>
          <p:cNvPr id="17" name="Grafik 36">
            <a:extLst>
              <a:ext uri="{FF2B5EF4-FFF2-40B4-BE49-F238E27FC236}">
                <a16:creationId xmlns:a16="http://schemas.microsoft.com/office/drawing/2014/main" id="{2E8E36B2-08D4-93DA-A806-4DA716315EB8}"/>
              </a:ext>
            </a:extLst>
          </p:cNvPr>
          <p:cNvPicPr>
            <a:picLocks noChangeAspect="1"/>
          </p:cNvPicPr>
          <p:nvPr/>
        </p:nvPicPr>
        <p:blipFill>
          <a:blip r:embed="rId9"/>
          <a:stretch>
            <a:fillRect/>
          </a:stretch>
        </p:blipFill>
        <p:spPr>
          <a:xfrm>
            <a:off x="520700" y="1748801"/>
            <a:ext cx="572216" cy="572216"/>
          </a:xfrm>
          <a:prstGeom prst="rect">
            <a:avLst/>
          </a:prstGeom>
        </p:spPr>
      </p:pic>
    </p:spTree>
    <p:extLst>
      <p:ext uri="{BB962C8B-B14F-4D97-AF65-F5344CB8AC3E}">
        <p14:creationId xmlns:p14="http://schemas.microsoft.com/office/powerpoint/2010/main" val="3628882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2">
            <a:extLst>
              <a:ext uri="{FF2B5EF4-FFF2-40B4-BE49-F238E27FC236}">
                <a16:creationId xmlns:a16="http://schemas.microsoft.com/office/drawing/2014/main" id="{351A70DC-005C-7ED4-09FE-1C77C4493B8B}"/>
              </a:ext>
            </a:extLst>
          </p:cNvPr>
          <p:cNvPicPr>
            <a:picLocks noChangeAspect="1"/>
          </p:cNvPicPr>
          <p:nvPr/>
        </p:nvPicPr>
        <p:blipFill rotWithShape="1">
          <a:blip r:embed="rId4"/>
          <a:srcRect l="13810" t="18608" r="13014" b="13389"/>
          <a:stretch/>
        </p:blipFill>
        <p:spPr>
          <a:xfrm>
            <a:off x="7277115" y="762625"/>
            <a:ext cx="4921071" cy="6095376"/>
          </a:xfrm>
          <a:prstGeom prst="rect">
            <a:avLst/>
          </a:prstGeom>
        </p:spPr>
      </p:pic>
      <p:graphicFrame>
        <p:nvGraphicFramePr>
          <p:cNvPr id="10" name="Object 9" hidden="1">
            <a:extLst>
              <a:ext uri="{FF2B5EF4-FFF2-40B4-BE49-F238E27FC236}">
                <a16:creationId xmlns:a16="http://schemas.microsoft.com/office/drawing/2014/main" id="{52B7A7A4-6EDD-9A41-EE1B-0C3CBA892A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624" imgH="623" progId="TCLayout.ActiveDocument.1">
                  <p:embed/>
                </p:oleObj>
              </mc:Choice>
              <mc:Fallback>
                <p:oleObj name="think-cell Slide" r:id="rId5" imgW="624" imgH="623" progId="TCLayout.ActiveDocument.1">
                  <p:embed/>
                  <p:pic>
                    <p:nvPicPr>
                      <p:cNvPr id="10" name="Object 9" hidden="1">
                        <a:extLst>
                          <a:ext uri="{FF2B5EF4-FFF2-40B4-BE49-F238E27FC236}">
                            <a16:creationId xmlns:a16="http://schemas.microsoft.com/office/drawing/2014/main" id="{52B7A7A4-6EDD-9A41-EE1B-0C3CBA892A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1B65D4D-66FA-9418-DAD3-97C75E05F58A}"/>
              </a:ext>
            </a:extLst>
          </p:cNvPr>
          <p:cNvSpPr>
            <a:spLocks noGrp="1"/>
          </p:cNvSpPr>
          <p:nvPr>
            <p:ph type="title"/>
          </p:nvPr>
        </p:nvSpPr>
        <p:spPr/>
        <p:txBody>
          <a:bodyPr vert="horz"/>
          <a:lstStyle/>
          <a:p>
            <a:pPr rtl="0"/>
            <a:r>
              <a:rPr lang="es-ES" dirty="0"/>
              <a:t>Valores de la marca METTLER TOLEDO</a:t>
            </a:r>
          </a:p>
        </p:txBody>
      </p:sp>
      <p:sp>
        <p:nvSpPr>
          <p:cNvPr id="5" name="Foliennummernplatzhalter 4">
            <a:extLst>
              <a:ext uri="{FF2B5EF4-FFF2-40B4-BE49-F238E27FC236}">
                <a16:creationId xmlns:a16="http://schemas.microsoft.com/office/drawing/2014/main" id="{CF72E7E8-9732-8B08-EFBF-8C28EF45D2A3}"/>
              </a:ext>
            </a:extLst>
          </p:cNvPr>
          <p:cNvSpPr>
            <a:spLocks noGrp="1"/>
          </p:cNvSpPr>
          <p:nvPr>
            <p:ph type="sldNum" sz="quarter" idx="100"/>
          </p:nvPr>
        </p:nvSpPr>
        <p:spPr/>
        <p:txBody>
          <a:bodyPr/>
          <a:lstStyle/>
          <a:p>
            <a:pPr rtl="0"/>
            <a:fld id="{2B2B68EE-DD1E-4368-AFCE-24A50EC7BF18}" type="slidenum">
              <a:rPr/>
              <a:pPr/>
              <a:t>9</a:t>
            </a:fld>
            <a:endParaRPr/>
          </a:p>
        </p:txBody>
      </p:sp>
      <p:sp>
        <p:nvSpPr>
          <p:cNvPr id="19" name="Content Placeholder 2">
            <a:extLst>
              <a:ext uri="{FF2B5EF4-FFF2-40B4-BE49-F238E27FC236}">
                <a16:creationId xmlns:a16="http://schemas.microsoft.com/office/drawing/2014/main" id="{7B3C2F02-872B-85F5-2BD9-E1363679FFF3}"/>
              </a:ext>
            </a:extLst>
          </p:cNvPr>
          <p:cNvSpPr>
            <a:spLocks noGrp="1"/>
          </p:cNvSpPr>
          <p:nvPr>
            <p:ph idx="1"/>
          </p:nvPr>
        </p:nvSpPr>
        <p:spPr>
          <a:xfrm>
            <a:off x="733424" y="1594143"/>
            <a:ext cx="6640141" cy="4895850"/>
          </a:xfrm>
        </p:spPr>
        <p:txBody>
          <a:bodyPr/>
          <a:lstStyle/>
          <a:p>
            <a:pPr marL="536575" lvl="3" indent="0" rtl="0">
              <a:lnSpc>
                <a:spcPct val="107000"/>
              </a:lnSpc>
              <a:spcAft>
                <a:spcPts val="800"/>
              </a:spcAft>
              <a:buNone/>
            </a:pPr>
            <a:r>
              <a:rPr lang="es-ES" sz="1400" b="1" dirty="0">
                <a:latin typeface="+mj-lt"/>
                <a:ea typeface="Calibri"/>
                <a:cs typeface="Arial"/>
              </a:rPr>
              <a:t>Fiabilidad y exactitud</a:t>
            </a:r>
          </a:p>
          <a:p>
            <a:pPr marL="822325" lvl="3" indent="-285750" rtl="0">
              <a:lnSpc>
                <a:spcPct val="107000"/>
              </a:lnSpc>
              <a:buFont typeface="Wingdings" panose="05000000000000000000" pitchFamily="2" charset="2"/>
              <a:buChar char="§"/>
            </a:pPr>
            <a:r>
              <a:rPr lang="es-ES" sz="1400" dirty="0"/>
              <a:t>Cada balanza de laboratorio es el resultado de décadas de experiencia en pesaje.</a:t>
            </a:r>
          </a:p>
          <a:p>
            <a:pPr marL="822325" lvl="3" indent="-285750" rtl="0">
              <a:lnSpc>
                <a:spcPct val="107000"/>
              </a:lnSpc>
              <a:spcAft>
                <a:spcPts val="1200"/>
              </a:spcAft>
              <a:buFont typeface="Wingdings" panose="05000000000000000000" pitchFamily="2" charset="2"/>
              <a:buChar char="§"/>
            </a:pPr>
            <a:r>
              <a:rPr lang="es-ES" sz="1400" dirty="0"/>
              <a:t>La célula de carga de alto rendimiento y otras funciones inteligentes aseguran la fiabilidad, la exactitud y la eficacia.</a:t>
            </a:r>
          </a:p>
          <a:p>
            <a:pPr marL="536400" indent="0" rtl="0">
              <a:lnSpc>
                <a:spcPct val="107000"/>
              </a:lnSpc>
              <a:spcAft>
                <a:spcPts val="800"/>
              </a:spcAft>
              <a:buClr>
                <a:schemeClr val="accent1"/>
              </a:buClr>
              <a:buNone/>
            </a:pPr>
            <a:r>
              <a:rPr lang="es-ES" sz="1400" b="1" dirty="0">
                <a:latin typeface="+mj-lt"/>
                <a:ea typeface="Calibri" panose="020F0502020204030204" pitchFamily="34" charset="0"/>
                <a:cs typeface="Arial"/>
              </a:rPr>
              <a:t>Inversión sostenible</a:t>
            </a:r>
          </a:p>
          <a:p>
            <a:pPr marL="822325" lvl="3" indent="-285750" rtl="0">
              <a:lnSpc>
                <a:spcPct val="107000"/>
              </a:lnSpc>
              <a:buFont typeface="Wingdings" panose="05000000000000000000" pitchFamily="2" charset="2"/>
              <a:buChar char="§"/>
            </a:pPr>
            <a:r>
              <a:rPr lang="es-ES" sz="1400" dirty="0"/>
              <a:t>Instrumentos robustos y duraderos fabricados para resistir al paso del tiempo. </a:t>
            </a:r>
          </a:p>
          <a:p>
            <a:pPr marL="822325" lvl="3" indent="-285750" rtl="0">
              <a:lnSpc>
                <a:spcPct val="107000"/>
              </a:lnSpc>
              <a:buFont typeface="Wingdings" panose="05000000000000000000" pitchFamily="2" charset="2"/>
              <a:buChar char="§"/>
            </a:pPr>
            <a:r>
              <a:rPr lang="es-ES" sz="1400" dirty="0"/>
              <a:t>Bajo coste total de propiedad.</a:t>
            </a:r>
          </a:p>
          <a:p>
            <a:pPr marL="822325" lvl="3" indent="-285750" rtl="0">
              <a:lnSpc>
                <a:spcPct val="107000"/>
              </a:lnSpc>
              <a:spcAft>
                <a:spcPts val="1200"/>
              </a:spcAft>
              <a:buFont typeface="Wingdings" panose="05000000000000000000" pitchFamily="2" charset="2"/>
              <a:buChar char="§"/>
            </a:pPr>
            <a:r>
              <a:rPr lang="es-ES" sz="1400" dirty="0"/>
              <a:t>Soluciones de software e interfaces compatibles con las que se respalda la digitalización de los laboratorios. </a:t>
            </a:r>
          </a:p>
          <a:p>
            <a:pPr marL="536400" indent="0" rtl="0">
              <a:lnSpc>
                <a:spcPct val="107000"/>
              </a:lnSpc>
              <a:spcAft>
                <a:spcPts val="800"/>
              </a:spcAft>
              <a:buClr>
                <a:schemeClr val="accent1"/>
              </a:buClr>
              <a:buNone/>
            </a:pPr>
            <a:r>
              <a:rPr lang="es-ES" sz="1400" b="1" dirty="0">
                <a:latin typeface="+mj-lt"/>
                <a:ea typeface="Calibri" panose="020F0502020204030204" pitchFamily="34" charset="0"/>
                <a:cs typeface="Arial"/>
              </a:rPr>
              <a:t>Experiencia </a:t>
            </a:r>
            <a:r>
              <a:rPr lang="es-ES" sz="1400" b="1" dirty="0">
                <a:latin typeface="+mj-lt"/>
                <a:cs typeface="Arial"/>
              </a:rPr>
              <a:t>en mantenimiento y asistencia</a:t>
            </a:r>
          </a:p>
          <a:p>
            <a:pPr marL="822325" lvl="3" indent="-285750" rtl="0">
              <a:lnSpc>
                <a:spcPct val="107000"/>
              </a:lnSpc>
              <a:buFont typeface="Wingdings" panose="05000000000000000000" pitchFamily="2" charset="2"/>
              <a:buChar char="§"/>
            </a:pPr>
            <a:r>
              <a:rPr lang="es-ES" sz="1400" dirty="0"/>
              <a:t>Análisis de requisitos y recomendación. </a:t>
            </a:r>
          </a:p>
          <a:p>
            <a:pPr marL="822325" lvl="3" indent="-285750" rtl="0">
              <a:lnSpc>
                <a:spcPct val="107000"/>
              </a:lnSpc>
              <a:buFont typeface="Wingdings" panose="05000000000000000000" pitchFamily="2" charset="2"/>
              <a:buChar char="§"/>
            </a:pPr>
            <a:r>
              <a:rPr lang="es-ES" sz="1400" dirty="0"/>
              <a:t>Instalación y formación.</a:t>
            </a:r>
          </a:p>
          <a:p>
            <a:pPr marL="822325" lvl="3" indent="-285750" rtl="0">
              <a:lnSpc>
                <a:spcPct val="107000"/>
              </a:lnSpc>
              <a:buFont typeface="Wingdings" panose="05000000000000000000" pitchFamily="2" charset="2"/>
              <a:buChar char="§"/>
            </a:pPr>
            <a:r>
              <a:rPr lang="es-ES" sz="1400" dirty="0"/>
              <a:t>Asistencia para las aplicaciones.</a:t>
            </a:r>
          </a:p>
          <a:p>
            <a:pPr marL="822325" lvl="3" indent="-285750" rtl="0">
              <a:lnSpc>
                <a:spcPct val="107000"/>
              </a:lnSpc>
              <a:buFont typeface="Wingdings" panose="05000000000000000000" pitchFamily="2" charset="2"/>
              <a:buChar char="§"/>
            </a:pPr>
            <a:r>
              <a:rPr lang="es-ES" sz="1400" dirty="0"/>
              <a:t>Servicio posventa: calibración, mantenimiento preventivo y reparación.</a:t>
            </a:r>
          </a:p>
        </p:txBody>
      </p:sp>
      <p:sp>
        <p:nvSpPr>
          <p:cNvPr id="21" name="Title 4">
            <a:extLst>
              <a:ext uri="{FF2B5EF4-FFF2-40B4-BE49-F238E27FC236}">
                <a16:creationId xmlns:a16="http://schemas.microsoft.com/office/drawing/2014/main" id="{92912B09-2FED-3995-787E-E979D51F9CF5}"/>
              </a:ext>
            </a:extLst>
          </p:cNvPr>
          <p:cNvSpPr>
            <a:spLocks noGrp="1"/>
          </p:cNvSpPr>
          <p:nvPr>
            <p:ph type="title" idx="99"/>
          </p:nvPr>
        </p:nvSpPr>
        <p:spPr>
          <a:xfrm>
            <a:off x="520453" y="1016000"/>
            <a:ext cx="11160585" cy="324768"/>
          </a:xfrm>
        </p:spPr>
        <p:txBody>
          <a:bodyPr/>
          <a:lstStyle/>
          <a:p>
            <a:pPr rtl="0"/>
            <a:r>
              <a:rPr lang="es-ES">
                <a:solidFill>
                  <a:schemeClr val="tx1"/>
                </a:solidFill>
              </a:rPr>
              <a:t>Su socio de confianza para el pesaje de laboratorio </a:t>
            </a:r>
          </a:p>
        </p:txBody>
      </p:sp>
      <p:pic>
        <p:nvPicPr>
          <p:cNvPr id="23" name="Grafik 46">
            <a:extLst>
              <a:ext uri="{FF2B5EF4-FFF2-40B4-BE49-F238E27FC236}">
                <a16:creationId xmlns:a16="http://schemas.microsoft.com/office/drawing/2014/main" id="{2AF8FE56-8894-9784-7ED6-FB0735A43C44}"/>
              </a:ext>
            </a:extLst>
          </p:cNvPr>
          <p:cNvPicPr>
            <a:picLocks noChangeAspect="1"/>
          </p:cNvPicPr>
          <p:nvPr/>
        </p:nvPicPr>
        <p:blipFill>
          <a:blip r:embed="rId7"/>
          <a:stretch>
            <a:fillRect/>
          </a:stretch>
        </p:blipFill>
        <p:spPr>
          <a:xfrm>
            <a:off x="533203" y="3130606"/>
            <a:ext cx="573361" cy="573361"/>
          </a:xfrm>
          <a:prstGeom prst="rect">
            <a:avLst/>
          </a:prstGeom>
        </p:spPr>
      </p:pic>
      <p:pic>
        <p:nvPicPr>
          <p:cNvPr id="25" name="Grafik 1">
            <a:extLst>
              <a:ext uri="{FF2B5EF4-FFF2-40B4-BE49-F238E27FC236}">
                <a16:creationId xmlns:a16="http://schemas.microsoft.com/office/drawing/2014/main" id="{9742B627-5B19-F139-6560-4A3BD4A3EE85}"/>
              </a:ext>
            </a:extLst>
          </p:cNvPr>
          <p:cNvPicPr>
            <a:picLocks noChangeAspect="1"/>
          </p:cNvPicPr>
          <p:nvPr/>
        </p:nvPicPr>
        <p:blipFill>
          <a:blip r:embed="rId8"/>
          <a:stretch>
            <a:fillRect/>
          </a:stretch>
        </p:blipFill>
        <p:spPr>
          <a:xfrm rot="1040062">
            <a:off x="5137382" y="4822734"/>
            <a:ext cx="619417" cy="650287"/>
          </a:xfrm>
          <a:prstGeom prst="rect">
            <a:avLst/>
          </a:prstGeom>
        </p:spPr>
      </p:pic>
      <p:pic>
        <p:nvPicPr>
          <p:cNvPr id="27" name="Grafik 40">
            <a:extLst>
              <a:ext uri="{FF2B5EF4-FFF2-40B4-BE49-F238E27FC236}">
                <a16:creationId xmlns:a16="http://schemas.microsoft.com/office/drawing/2014/main" id="{739D93E5-042D-01F8-C493-42E15BC8C056}"/>
              </a:ext>
            </a:extLst>
          </p:cNvPr>
          <p:cNvPicPr>
            <a:picLocks noChangeAspect="1"/>
          </p:cNvPicPr>
          <p:nvPr/>
        </p:nvPicPr>
        <p:blipFill>
          <a:blip r:embed="rId9"/>
          <a:stretch>
            <a:fillRect/>
          </a:stretch>
        </p:blipFill>
        <p:spPr>
          <a:xfrm>
            <a:off x="541754" y="4822166"/>
            <a:ext cx="573361" cy="573361"/>
          </a:xfrm>
          <a:prstGeom prst="rect">
            <a:avLst/>
          </a:prstGeom>
        </p:spPr>
      </p:pic>
      <p:pic>
        <p:nvPicPr>
          <p:cNvPr id="29" name="Grafik 44">
            <a:extLst>
              <a:ext uri="{FF2B5EF4-FFF2-40B4-BE49-F238E27FC236}">
                <a16:creationId xmlns:a16="http://schemas.microsoft.com/office/drawing/2014/main" id="{9A30900A-F9B2-3C38-7A5E-9E8AB061A42D}"/>
              </a:ext>
            </a:extLst>
          </p:cNvPr>
          <p:cNvPicPr>
            <a:picLocks noChangeAspect="1"/>
          </p:cNvPicPr>
          <p:nvPr/>
        </p:nvPicPr>
        <p:blipFill>
          <a:blip r:embed="rId10"/>
          <a:stretch>
            <a:fillRect/>
          </a:stretch>
        </p:blipFill>
        <p:spPr>
          <a:xfrm>
            <a:off x="542899" y="1462473"/>
            <a:ext cx="572216" cy="573361"/>
          </a:xfrm>
          <a:prstGeom prst="rect">
            <a:avLst/>
          </a:prstGeom>
        </p:spPr>
      </p:pic>
    </p:spTree>
    <p:extLst>
      <p:ext uri="{BB962C8B-B14F-4D97-AF65-F5344CB8AC3E}">
        <p14:creationId xmlns:p14="http://schemas.microsoft.com/office/powerpoint/2010/main" val="2841363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810FBD9-D79F-3C48-9350-20C1DA7DE4DF}"/>
              </a:ext>
            </a:extLst>
          </p:cNvPr>
          <p:cNvSpPr>
            <a:spLocks noGrp="1"/>
          </p:cNvSpPr>
          <p:nvPr>
            <p:ph sz="quarter" idx="2"/>
          </p:nvPr>
        </p:nvSpPr>
        <p:spPr>
          <a:solidFill>
            <a:srgbClr val="EAF5FF"/>
          </a:solidFill>
        </p:spPr>
        <p:txBody>
          <a:bodyPr/>
          <a:lstStyle/>
          <a:p>
            <a:pPr>
              <a:spcAft>
                <a:spcPts val="400"/>
              </a:spcAft>
            </a:pPr>
            <a:endParaRPr lang="en-US" sz="1400" dirty="0"/>
          </a:p>
          <a:p>
            <a:pPr>
              <a:spcAft>
                <a:spcPts val="400"/>
              </a:spcAft>
            </a:pPr>
            <a:endParaRPr lang="en-US" sz="1400" dirty="0"/>
          </a:p>
          <a:p>
            <a:pPr>
              <a:spcAft>
                <a:spcPts val="400"/>
              </a:spcAft>
            </a:pPr>
            <a:endParaRPr lang="en-US" sz="1400" dirty="0"/>
          </a:p>
          <a:p>
            <a:pPr>
              <a:spcAft>
                <a:spcPts val="400"/>
              </a:spcAft>
            </a:pPr>
            <a:endParaRPr lang="en-US" sz="1400" dirty="0"/>
          </a:p>
          <a:p>
            <a:pPr>
              <a:spcAft>
                <a:spcPts val="400"/>
              </a:spcAft>
            </a:pPr>
            <a:endParaRPr lang="en-US" sz="1400" dirty="0"/>
          </a:p>
          <a:p>
            <a:pPr rtl="0">
              <a:spcAft>
                <a:spcPts val="400"/>
              </a:spcAft>
            </a:pPr>
            <a:r>
              <a:rPr lang="es-ES" sz="1300" dirty="0"/>
              <a:t>Cuantificación del rendimiento del dispositivo (incluida la incertidumbre de medición)</a:t>
            </a:r>
          </a:p>
          <a:p>
            <a:pPr rtl="0">
              <a:spcAft>
                <a:spcPts val="400"/>
              </a:spcAft>
            </a:pPr>
            <a:r>
              <a:rPr lang="es-ES" sz="1300" dirty="0"/>
              <a:t>Varios anexos disponibles como interpretación de los resultados de la calibración</a:t>
            </a:r>
          </a:p>
          <a:p>
            <a:pPr rtl="0">
              <a:spcAft>
                <a:spcPts val="400"/>
              </a:spcAft>
            </a:pPr>
            <a:r>
              <a:rPr lang="es-ES" sz="1300" dirty="0"/>
              <a:t>Posibilidad de demostrar su adecuación al fin previsto con el anexo de GWP</a:t>
            </a:r>
            <a:r>
              <a:rPr lang="es-ES" sz="1300" baseline="30000" dirty="0"/>
              <a:t>®</a:t>
            </a:r>
            <a:r>
              <a:rPr lang="es-ES" sz="1300" dirty="0"/>
              <a:t> </a:t>
            </a:r>
            <a:r>
              <a:rPr lang="es-ES" sz="1300" dirty="0" err="1"/>
              <a:t>Certificate</a:t>
            </a:r>
            <a:endParaRPr lang="es-ES" sz="1300" dirty="0"/>
          </a:p>
          <a:p>
            <a:pPr marL="0" indent="0">
              <a:spcAft>
                <a:spcPts val="400"/>
              </a:spcAft>
              <a:buNone/>
            </a:pPr>
            <a:endParaRPr lang="en-US" sz="1400" dirty="0"/>
          </a:p>
        </p:txBody>
      </p:sp>
      <p:pic>
        <p:nvPicPr>
          <p:cNvPr id="2" name="Picture 1" descr="A picture containing text, sketch, screenshot, design&#10;&#10;Description automatically generated">
            <a:extLst>
              <a:ext uri="{FF2B5EF4-FFF2-40B4-BE49-F238E27FC236}">
                <a16:creationId xmlns:a16="http://schemas.microsoft.com/office/drawing/2014/main" id="{1F95123A-1D89-ADE8-5AAC-541AEB57B4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23" t="2923" r="23071" b="32117"/>
          <a:stretch/>
        </p:blipFill>
        <p:spPr>
          <a:xfrm>
            <a:off x="3410568" y="1755670"/>
            <a:ext cx="2516688" cy="1219648"/>
          </a:xfrm>
          <a:prstGeom prst="rect">
            <a:avLst/>
          </a:prstGeom>
        </p:spPr>
      </p:pic>
      <p:graphicFrame>
        <p:nvGraphicFramePr>
          <p:cNvPr id="11" name="Object 10" hidden="1">
            <a:extLst>
              <a:ext uri="{FF2B5EF4-FFF2-40B4-BE49-F238E27FC236}">
                <a16:creationId xmlns:a16="http://schemas.microsoft.com/office/drawing/2014/main" id="{B886EF07-6FA3-FB6E-084F-68170DB3A3D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11" name="Object 10" hidden="1">
                        <a:extLst>
                          <a:ext uri="{FF2B5EF4-FFF2-40B4-BE49-F238E27FC236}">
                            <a16:creationId xmlns:a16="http://schemas.microsoft.com/office/drawing/2014/main" id="{B886EF07-6FA3-FB6E-084F-68170DB3A3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8A79372A-5243-D078-7910-4DDCD33C0D01}"/>
              </a:ext>
            </a:extLst>
          </p:cNvPr>
          <p:cNvSpPr>
            <a:spLocks noGrp="1"/>
          </p:cNvSpPr>
          <p:nvPr>
            <p:ph type="title"/>
          </p:nvPr>
        </p:nvSpPr>
        <p:spPr/>
        <p:txBody>
          <a:bodyPr vert="horz"/>
          <a:lstStyle/>
          <a:p>
            <a:pPr rtl="0"/>
            <a:r>
              <a:rPr lang="es-ES"/>
              <a:t>Soluciones de servicio en el punto de venta</a:t>
            </a:r>
          </a:p>
        </p:txBody>
      </p:sp>
      <p:sp>
        <p:nvSpPr>
          <p:cNvPr id="6" name="Content Placeholder 5">
            <a:extLst>
              <a:ext uri="{FF2B5EF4-FFF2-40B4-BE49-F238E27FC236}">
                <a16:creationId xmlns:a16="http://schemas.microsoft.com/office/drawing/2014/main" id="{58F43F9F-02B9-899E-84CD-C5AC1033F8A2}"/>
              </a:ext>
            </a:extLst>
          </p:cNvPr>
          <p:cNvSpPr>
            <a:spLocks noGrp="1"/>
          </p:cNvSpPr>
          <p:nvPr>
            <p:ph sz="quarter" idx="1"/>
          </p:nvPr>
        </p:nvSpPr>
        <p:spPr>
          <a:xfrm>
            <a:off x="520454" y="1760848"/>
            <a:ext cx="2500578" cy="4620479"/>
          </a:xfrm>
          <a:solidFill>
            <a:srgbClr val="EAF5FF"/>
          </a:solidFill>
        </p:spPr>
        <p:txBody>
          <a:bodyPr/>
          <a:lstStyle/>
          <a:p>
            <a:endParaRPr lang="en-US" sz="1200" dirty="0"/>
          </a:p>
          <a:p>
            <a:endParaRPr lang="en-US" sz="1200" dirty="0"/>
          </a:p>
          <a:p>
            <a:endParaRPr lang="en-US" sz="1200" dirty="0"/>
          </a:p>
          <a:p>
            <a:endParaRPr lang="en-US" sz="1200" dirty="0"/>
          </a:p>
          <a:p>
            <a:pPr rtl="0"/>
            <a:r>
              <a:rPr lang="es-ES" sz="1300" dirty="0"/>
              <a:t>Instalación y configuración personalizadas</a:t>
            </a:r>
          </a:p>
          <a:p>
            <a:pPr rtl="0"/>
            <a:r>
              <a:rPr lang="es-ES" sz="1300" dirty="0"/>
              <a:t>Actividades de IQ/OQ y asistencia para PQ</a:t>
            </a:r>
          </a:p>
          <a:p>
            <a:pPr rtl="0"/>
            <a:r>
              <a:rPr lang="es-ES" sz="1300" dirty="0"/>
              <a:t>Comprobación del funcionamiento y formación básica de usuarios</a:t>
            </a:r>
          </a:p>
          <a:p>
            <a:pPr rtl="0"/>
            <a:r>
              <a:rPr lang="es-ES" sz="1300" dirty="0"/>
              <a:t>Documentación a prueba de auditorías</a:t>
            </a:r>
          </a:p>
          <a:p>
            <a:pPr marL="179070" indent="-179070" rtl="0"/>
            <a:r>
              <a:rPr lang="es-ES" sz="1300" dirty="0"/>
              <a:t>Conformidad con las normativas de la industria</a:t>
            </a:r>
          </a:p>
        </p:txBody>
      </p:sp>
      <p:sp>
        <p:nvSpPr>
          <p:cNvPr id="8" name="Content Placeholder 7">
            <a:extLst>
              <a:ext uri="{FF2B5EF4-FFF2-40B4-BE49-F238E27FC236}">
                <a16:creationId xmlns:a16="http://schemas.microsoft.com/office/drawing/2014/main" id="{1EF3E426-7F58-1DA8-0BBC-ADA620875F62}"/>
              </a:ext>
            </a:extLst>
          </p:cNvPr>
          <p:cNvSpPr>
            <a:spLocks noGrp="1"/>
          </p:cNvSpPr>
          <p:nvPr>
            <p:ph sz="quarter" idx="3"/>
          </p:nvPr>
        </p:nvSpPr>
        <p:spPr>
          <a:solidFill>
            <a:srgbClr val="EAF5FF"/>
          </a:solidFill>
        </p:spPr>
        <p:txBody>
          <a:bodyPr/>
          <a:lstStyle/>
          <a:p>
            <a:pPr marL="179070" indent="-179070">
              <a:spcAft>
                <a:spcPts val="400"/>
              </a:spcAft>
            </a:pPr>
            <a:endParaRPr lang="en-US" sz="1400" dirty="0">
              <a:cs typeface="Arial"/>
            </a:endParaRPr>
          </a:p>
          <a:p>
            <a:pPr marL="179070" indent="-179070">
              <a:spcAft>
                <a:spcPts val="400"/>
              </a:spcAft>
            </a:pPr>
            <a:endParaRPr lang="en-US" sz="1400" dirty="0">
              <a:cs typeface="Arial"/>
            </a:endParaRPr>
          </a:p>
          <a:p>
            <a:pPr marL="179070" indent="-179070">
              <a:spcAft>
                <a:spcPts val="400"/>
              </a:spcAft>
            </a:pPr>
            <a:endParaRPr lang="en-US" sz="1400" dirty="0">
              <a:cs typeface="Arial"/>
            </a:endParaRPr>
          </a:p>
          <a:p>
            <a:pPr marL="179070" indent="-179070">
              <a:spcAft>
                <a:spcPts val="400"/>
              </a:spcAft>
            </a:pPr>
            <a:endParaRPr lang="en-US" sz="1400" dirty="0">
              <a:cs typeface="Arial"/>
            </a:endParaRPr>
          </a:p>
          <a:p>
            <a:pPr marL="179070" indent="-179070">
              <a:spcAft>
                <a:spcPts val="400"/>
              </a:spcAft>
            </a:pPr>
            <a:endParaRPr lang="en-US" sz="1400" dirty="0">
              <a:cs typeface="Arial"/>
            </a:endParaRPr>
          </a:p>
          <a:p>
            <a:pPr marL="179070" indent="-179070" rtl="0">
              <a:spcAft>
                <a:spcPts val="400"/>
              </a:spcAft>
            </a:pPr>
            <a:r>
              <a:rPr lang="es-ES" sz="1300" dirty="0"/>
              <a:t>Plan de comprobaciones periódicas y una frecuencia de calibración en función de los riesgos</a:t>
            </a:r>
          </a:p>
          <a:p>
            <a:pPr marL="179070" indent="-179070" rtl="0">
              <a:spcAft>
                <a:spcPts val="400"/>
              </a:spcAft>
            </a:pPr>
            <a:r>
              <a:rPr lang="es-ES" sz="1300" dirty="0"/>
              <a:t>Inclusión de todos los parámetros de comprobación (frecuencia, métodos, pesos y tolerancias)</a:t>
            </a:r>
          </a:p>
          <a:p>
            <a:pPr marL="179070" indent="-179070" rtl="0">
              <a:spcAft>
                <a:spcPts val="400"/>
              </a:spcAft>
            </a:pPr>
            <a:r>
              <a:rPr lang="es-ES" sz="1300" dirty="0"/>
              <a:t>Oferta exclusiva de METTLER TOLEDO</a:t>
            </a:r>
          </a:p>
        </p:txBody>
      </p:sp>
      <p:sp>
        <p:nvSpPr>
          <p:cNvPr id="3" name="Slide Number Placeholder 2">
            <a:extLst>
              <a:ext uri="{FF2B5EF4-FFF2-40B4-BE49-F238E27FC236}">
                <a16:creationId xmlns:a16="http://schemas.microsoft.com/office/drawing/2014/main" id="{D14CCED1-1A8E-7E0D-4C3C-4FB5E0FA0900}"/>
              </a:ext>
            </a:extLst>
          </p:cNvPr>
          <p:cNvSpPr>
            <a:spLocks noGrp="1"/>
          </p:cNvSpPr>
          <p:nvPr>
            <p:ph type="sldNum" sz="quarter" idx="104"/>
          </p:nvPr>
        </p:nvSpPr>
        <p:spPr/>
        <p:txBody>
          <a:bodyPr/>
          <a:lstStyle/>
          <a:p>
            <a:pPr rtl="0"/>
            <a:fld id="{2B2B68EE-DD1E-4368-AFCE-24A50EC7BF18}" type="slidenum">
              <a:rPr/>
              <a:pPr/>
              <a:t>10</a:t>
            </a:fld>
            <a:endParaRPr/>
          </a:p>
        </p:txBody>
      </p:sp>
      <p:sp>
        <p:nvSpPr>
          <p:cNvPr id="9" name="Content Placeholder 8">
            <a:extLst>
              <a:ext uri="{FF2B5EF4-FFF2-40B4-BE49-F238E27FC236}">
                <a16:creationId xmlns:a16="http://schemas.microsoft.com/office/drawing/2014/main" id="{0653D33F-088E-9761-18BC-556274B6E489}"/>
              </a:ext>
            </a:extLst>
          </p:cNvPr>
          <p:cNvSpPr>
            <a:spLocks noGrp="1"/>
          </p:cNvSpPr>
          <p:nvPr>
            <p:ph sz="quarter" idx="4"/>
          </p:nvPr>
        </p:nvSpPr>
        <p:spPr>
          <a:solidFill>
            <a:srgbClr val="EAF5FF"/>
          </a:solidFill>
        </p:spPr>
        <p:txBody>
          <a:bodyPr/>
          <a:lstStyle/>
          <a:p>
            <a:pPr>
              <a:spcAft>
                <a:spcPts val="400"/>
              </a:spcAft>
            </a:pPr>
            <a:endParaRPr lang="en-US" sz="1400" dirty="0"/>
          </a:p>
          <a:p>
            <a:pPr>
              <a:spcAft>
                <a:spcPts val="400"/>
              </a:spcAft>
            </a:pPr>
            <a:endParaRPr lang="en-US" sz="1400" dirty="0"/>
          </a:p>
          <a:p>
            <a:pPr>
              <a:spcAft>
                <a:spcPts val="400"/>
              </a:spcAft>
            </a:pPr>
            <a:endParaRPr lang="en-US" sz="1400" dirty="0"/>
          </a:p>
          <a:p>
            <a:pPr>
              <a:spcAft>
                <a:spcPts val="400"/>
              </a:spcAft>
            </a:pPr>
            <a:endParaRPr lang="en-US" sz="1400" dirty="0"/>
          </a:p>
          <a:p>
            <a:pPr>
              <a:spcAft>
                <a:spcPts val="400"/>
              </a:spcAft>
            </a:pPr>
            <a:endParaRPr lang="en-US" sz="1400" dirty="0"/>
          </a:p>
          <a:p>
            <a:pPr rtl="0">
              <a:spcAft>
                <a:spcPts val="400"/>
              </a:spcAft>
            </a:pPr>
            <a:r>
              <a:rPr lang="es-ES" sz="1300" dirty="0"/>
              <a:t>24 meses de control total de los costes (incl. mano de obra, piezas y desplazamiento)</a:t>
            </a:r>
          </a:p>
          <a:p>
            <a:pPr rtl="0">
              <a:spcAft>
                <a:spcPts val="400"/>
              </a:spcAft>
            </a:pPr>
            <a:r>
              <a:rPr lang="es-ES" sz="1300" dirty="0"/>
              <a:t>Dos visitas de mantenimiento preventivo</a:t>
            </a:r>
          </a:p>
          <a:p>
            <a:pPr rtl="0">
              <a:spcAft>
                <a:spcPts val="400"/>
              </a:spcAft>
            </a:pPr>
            <a:r>
              <a:rPr lang="es-ES" sz="1300" dirty="0"/>
              <a:t>Comprobaciones operativas y de funcionamiento y, en caso necesario, ajuste</a:t>
            </a:r>
          </a:p>
          <a:p>
            <a:pPr rtl="0">
              <a:spcAft>
                <a:spcPts val="400"/>
              </a:spcAft>
            </a:pPr>
            <a:r>
              <a:rPr lang="es-ES" sz="1300" dirty="0"/>
              <a:t>Acceso a la línea de asistencia técnica telefónica/intervención de mantenimiento prioritaria</a:t>
            </a:r>
          </a:p>
        </p:txBody>
      </p:sp>
      <p:sp>
        <p:nvSpPr>
          <p:cNvPr id="16" name="Rectangle 15">
            <a:extLst>
              <a:ext uri="{FF2B5EF4-FFF2-40B4-BE49-F238E27FC236}">
                <a16:creationId xmlns:a16="http://schemas.microsoft.com/office/drawing/2014/main" id="{C3964198-AFB7-60D5-3750-EEB05CD94F5C}"/>
              </a:ext>
            </a:extLst>
          </p:cNvPr>
          <p:cNvSpPr/>
          <p:nvPr/>
        </p:nvSpPr>
        <p:spPr>
          <a:xfrm>
            <a:off x="515790" y="1024050"/>
            <a:ext cx="2505242" cy="739847"/>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Configuración correcta</a:t>
            </a:r>
          </a:p>
        </p:txBody>
      </p:sp>
      <p:sp>
        <p:nvSpPr>
          <p:cNvPr id="17" name="Rectangle 16">
            <a:extLst>
              <a:ext uri="{FF2B5EF4-FFF2-40B4-BE49-F238E27FC236}">
                <a16:creationId xmlns:a16="http://schemas.microsoft.com/office/drawing/2014/main" id="{85FF84FA-86B9-2FD8-0492-0A2BE3057555}"/>
              </a:ext>
            </a:extLst>
          </p:cNvPr>
          <p:cNvSpPr/>
          <p:nvPr/>
        </p:nvSpPr>
        <p:spPr>
          <a:xfrm>
            <a:off x="9191159" y="1021002"/>
            <a:ext cx="2505242" cy="739847"/>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Tiempo de actividad asegurado</a:t>
            </a:r>
          </a:p>
        </p:txBody>
      </p:sp>
      <p:sp>
        <p:nvSpPr>
          <p:cNvPr id="18" name="Rectangle 17">
            <a:extLst>
              <a:ext uri="{FF2B5EF4-FFF2-40B4-BE49-F238E27FC236}">
                <a16:creationId xmlns:a16="http://schemas.microsoft.com/office/drawing/2014/main" id="{C6166388-6820-4354-545B-7A06BF9E6094}"/>
              </a:ext>
            </a:extLst>
          </p:cNvPr>
          <p:cNvSpPr/>
          <p:nvPr/>
        </p:nvSpPr>
        <p:spPr>
          <a:xfrm>
            <a:off x="3401627" y="1024070"/>
            <a:ext cx="2525629" cy="739847"/>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Resultados exactos</a:t>
            </a:r>
          </a:p>
        </p:txBody>
      </p:sp>
      <p:sp>
        <p:nvSpPr>
          <p:cNvPr id="19" name="Rectangle 18">
            <a:extLst>
              <a:ext uri="{FF2B5EF4-FFF2-40B4-BE49-F238E27FC236}">
                <a16:creationId xmlns:a16="http://schemas.microsoft.com/office/drawing/2014/main" id="{7D274153-CE3F-E1EE-DDAC-7B670961A747}"/>
              </a:ext>
            </a:extLst>
          </p:cNvPr>
          <p:cNvSpPr/>
          <p:nvPr/>
        </p:nvSpPr>
        <p:spPr>
          <a:xfrm>
            <a:off x="6296381" y="1013063"/>
            <a:ext cx="2505242" cy="739847"/>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Comprobaciones periódicas</a:t>
            </a:r>
          </a:p>
        </p:txBody>
      </p:sp>
      <p:sp>
        <p:nvSpPr>
          <p:cNvPr id="20" name="Rectangle 19">
            <a:extLst>
              <a:ext uri="{FF2B5EF4-FFF2-40B4-BE49-F238E27FC236}">
                <a16:creationId xmlns:a16="http://schemas.microsoft.com/office/drawing/2014/main" id="{732548A4-FB32-6095-87B7-A7FD545FFD65}"/>
              </a:ext>
            </a:extLst>
          </p:cNvPr>
          <p:cNvSpPr/>
          <p:nvPr/>
        </p:nvSpPr>
        <p:spPr>
          <a:xfrm>
            <a:off x="520454" y="6052636"/>
            <a:ext cx="2499431" cy="332182"/>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Paquetes de instalación</a:t>
            </a:r>
          </a:p>
        </p:txBody>
      </p:sp>
      <p:sp>
        <p:nvSpPr>
          <p:cNvPr id="21" name="Rectangle 20">
            <a:extLst>
              <a:ext uri="{FF2B5EF4-FFF2-40B4-BE49-F238E27FC236}">
                <a16:creationId xmlns:a16="http://schemas.microsoft.com/office/drawing/2014/main" id="{142821E9-9DF4-9F37-2705-46AFAFB06337}"/>
              </a:ext>
            </a:extLst>
          </p:cNvPr>
          <p:cNvSpPr/>
          <p:nvPr/>
        </p:nvSpPr>
        <p:spPr>
          <a:xfrm>
            <a:off x="9182193" y="6049568"/>
            <a:ext cx="2493869" cy="332182"/>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ExtendedCare</a:t>
            </a:r>
          </a:p>
        </p:txBody>
      </p:sp>
      <p:sp>
        <p:nvSpPr>
          <p:cNvPr id="22" name="Rectangle 21">
            <a:extLst>
              <a:ext uri="{FF2B5EF4-FFF2-40B4-BE49-F238E27FC236}">
                <a16:creationId xmlns:a16="http://schemas.microsoft.com/office/drawing/2014/main" id="{B627E17E-6401-3E54-1D75-C6A622C2EEAD}"/>
              </a:ext>
            </a:extLst>
          </p:cNvPr>
          <p:cNvSpPr/>
          <p:nvPr/>
        </p:nvSpPr>
        <p:spPr>
          <a:xfrm>
            <a:off x="3409421" y="6058663"/>
            <a:ext cx="2517835" cy="332182"/>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rtl="0">
              <a:spcBef>
                <a:spcPts val="400"/>
              </a:spcBef>
              <a:spcAft>
                <a:spcPts val="600"/>
              </a:spcAft>
              <a:buClr>
                <a:schemeClr val="accent1"/>
              </a:buClr>
            </a:pPr>
            <a:r>
              <a:rPr lang="es-ES" sz="1600" b="1">
                <a:solidFill>
                  <a:schemeClr val="bg1"/>
                </a:solidFill>
              </a:rPr>
              <a:t>Calibración ACC</a:t>
            </a:r>
          </a:p>
        </p:txBody>
      </p:sp>
      <p:sp>
        <p:nvSpPr>
          <p:cNvPr id="23" name="Rectangle 22">
            <a:extLst>
              <a:ext uri="{FF2B5EF4-FFF2-40B4-BE49-F238E27FC236}">
                <a16:creationId xmlns:a16="http://schemas.microsoft.com/office/drawing/2014/main" id="{1B78AC30-5548-8E40-41BD-42E5EAE4ECF0}"/>
              </a:ext>
            </a:extLst>
          </p:cNvPr>
          <p:cNvSpPr/>
          <p:nvPr/>
        </p:nvSpPr>
        <p:spPr>
          <a:xfrm>
            <a:off x="6296381" y="6049568"/>
            <a:ext cx="2493869" cy="332182"/>
          </a:xfrm>
          <a:prstGeom prst="rect">
            <a:avLst/>
          </a:prstGeom>
          <a:solidFill>
            <a:schemeClr val="tx1"/>
          </a:solidFill>
          <a:ln>
            <a:noFill/>
          </a:ln>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algn="ctr" rtl="0">
              <a:spcBef>
                <a:spcPts val="400"/>
              </a:spcBef>
              <a:spcAft>
                <a:spcPts val="600"/>
              </a:spcAft>
              <a:buClr>
                <a:schemeClr val="accent1"/>
              </a:buClr>
            </a:pPr>
            <a:r>
              <a:rPr lang="es-ES" sz="1600" b="1">
                <a:solidFill>
                  <a:schemeClr val="bg1"/>
                </a:solidFill>
              </a:rPr>
              <a:t>GWP</a:t>
            </a:r>
            <a:r>
              <a:rPr lang="es-ES" sz="1600" b="1" baseline="30000">
                <a:solidFill>
                  <a:schemeClr val="bg1"/>
                </a:solidFill>
              </a:rPr>
              <a:t>®</a:t>
            </a:r>
            <a:r>
              <a:rPr lang="es-ES" sz="1600" b="1">
                <a:solidFill>
                  <a:schemeClr val="bg1"/>
                </a:solidFill>
              </a:rPr>
              <a:t> Verification​</a:t>
            </a:r>
          </a:p>
        </p:txBody>
      </p:sp>
      <p:pic>
        <p:nvPicPr>
          <p:cNvPr id="10" name="Picture 9" descr="A picture containing text, medical equipment, machine, indoor&#10;&#10;Description automatically generated">
            <a:extLst>
              <a:ext uri="{FF2B5EF4-FFF2-40B4-BE49-F238E27FC236}">
                <a16:creationId xmlns:a16="http://schemas.microsoft.com/office/drawing/2014/main" id="{4C83A07F-E19C-6BAC-0F97-325FD585DC0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5685" t="33045" r="7827" b="30385"/>
          <a:stretch/>
        </p:blipFill>
        <p:spPr>
          <a:xfrm>
            <a:off x="6273784" y="1752910"/>
            <a:ext cx="2516466" cy="1222407"/>
          </a:xfrm>
          <a:prstGeom prst="rect">
            <a:avLst/>
          </a:prstGeom>
        </p:spPr>
      </p:pic>
      <p:pic>
        <p:nvPicPr>
          <p:cNvPr id="25" name="Picture 24">
            <a:extLst>
              <a:ext uri="{FF2B5EF4-FFF2-40B4-BE49-F238E27FC236}">
                <a16:creationId xmlns:a16="http://schemas.microsoft.com/office/drawing/2014/main" id="{603D5BB5-35C8-554B-4E0E-A6512DE7C6E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26422" y="1830623"/>
            <a:ext cx="1783134" cy="1088423"/>
          </a:xfrm>
          <a:prstGeom prst="rect">
            <a:avLst/>
          </a:prstGeom>
        </p:spPr>
      </p:pic>
      <p:pic>
        <p:nvPicPr>
          <p:cNvPr id="12" name="Picture 12">
            <a:extLst>
              <a:ext uri="{FF2B5EF4-FFF2-40B4-BE49-F238E27FC236}">
                <a16:creationId xmlns:a16="http://schemas.microsoft.com/office/drawing/2014/main" id="{24A5B33A-996B-73F7-4F11-C815E9026EE2}"/>
              </a:ext>
            </a:extLst>
          </p:cNvPr>
          <p:cNvPicPr>
            <a:picLocks noChangeAspect="1"/>
          </p:cNvPicPr>
          <p:nvPr/>
        </p:nvPicPr>
        <p:blipFill rotWithShape="1">
          <a:blip r:embed="rId8"/>
          <a:srcRect l="4240" t="17105" r="-183" b="13093"/>
          <a:stretch/>
        </p:blipFill>
        <p:spPr>
          <a:xfrm>
            <a:off x="9183683" y="1752910"/>
            <a:ext cx="2512718" cy="1219706"/>
          </a:xfrm>
          <a:prstGeom prst="rect">
            <a:avLst/>
          </a:prstGeom>
        </p:spPr>
      </p:pic>
    </p:spTree>
    <p:extLst>
      <p:ext uri="{BB962C8B-B14F-4D97-AF65-F5344CB8AC3E}">
        <p14:creationId xmlns:p14="http://schemas.microsoft.com/office/powerpoint/2010/main" val="19806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D2FB396-878C-5272-FE58-9763AFE8244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4" name="Object 3" hidden="1">
                        <a:extLst>
                          <a:ext uri="{FF2B5EF4-FFF2-40B4-BE49-F238E27FC236}">
                            <a16:creationId xmlns:a16="http://schemas.microsoft.com/office/drawing/2014/main" id="{7D2FB396-878C-5272-FE58-9763AFE8244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pPr rtl="0"/>
            <a:r>
              <a:rPr lang="es-ES"/>
              <a:t>Especificaciones técnicas: balanzas analíticas y de precisión LA </a:t>
            </a:r>
          </a:p>
        </p:txBody>
      </p:sp>
      <p:sp>
        <p:nvSpPr>
          <p:cNvPr id="7" name="Slide Number Placeholder 6"/>
          <p:cNvSpPr>
            <a:spLocks noGrp="1"/>
          </p:cNvSpPr>
          <p:nvPr>
            <p:ph type="sldNum" sz="quarter" idx="104"/>
          </p:nvPr>
        </p:nvSpPr>
        <p:spPr/>
        <p:txBody>
          <a:bodyPr/>
          <a:lstStyle/>
          <a:p>
            <a:pPr rtl="0"/>
            <a:fld id="{2B2B68EE-DD1E-4368-AFCE-24A50EC7BF18}" type="slidenum">
              <a:rPr/>
              <a:pPr/>
              <a:t>11</a:t>
            </a:fld>
            <a:endParaRPr/>
          </a:p>
        </p:txBody>
      </p:sp>
      <p:graphicFrame>
        <p:nvGraphicFramePr>
          <p:cNvPr id="28" name="Content Placeholder 5"/>
          <p:cNvGraphicFramePr>
            <a:graphicFrameLocks noGrp="1"/>
          </p:cNvGraphicFramePr>
          <p:nvPr>
            <p:ph idx="1"/>
            <p:extLst>
              <p:ext uri="{D42A27DB-BD31-4B8C-83A1-F6EECF244321}">
                <p14:modId xmlns:p14="http://schemas.microsoft.com/office/powerpoint/2010/main" val="203354769"/>
              </p:ext>
            </p:extLst>
          </p:nvPr>
        </p:nvGraphicFramePr>
        <p:xfrm>
          <a:off x="524226" y="1063520"/>
          <a:ext cx="11143547" cy="3523390"/>
        </p:xfrm>
        <a:graphic>
          <a:graphicData uri="http://schemas.openxmlformats.org/drawingml/2006/table">
            <a:tbl>
              <a:tblPr firstRow="1" bandRow="1">
                <a:tableStyleId>{5C22544A-7EE6-4342-B048-85BDC9FD1C3A}</a:tableStyleId>
              </a:tblPr>
              <a:tblGrid>
                <a:gridCol w="2248094">
                  <a:extLst>
                    <a:ext uri="{9D8B030D-6E8A-4147-A177-3AD203B41FA5}">
                      <a16:colId xmlns:a16="http://schemas.microsoft.com/office/drawing/2014/main" val="2718278225"/>
                    </a:ext>
                  </a:extLst>
                </a:gridCol>
                <a:gridCol w="1270779">
                  <a:extLst>
                    <a:ext uri="{9D8B030D-6E8A-4147-A177-3AD203B41FA5}">
                      <a16:colId xmlns:a16="http://schemas.microsoft.com/office/drawing/2014/main" val="2858249098"/>
                    </a:ext>
                  </a:extLst>
                </a:gridCol>
                <a:gridCol w="1270779">
                  <a:extLst>
                    <a:ext uri="{9D8B030D-6E8A-4147-A177-3AD203B41FA5}">
                      <a16:colId xmlns:a16="http://schemas.microsoft.com/office/drawing/2014/main" val="1421007893"/>
                    </a:ext>
                  </a:extLst>
                </a:gridCol>
                <a:gridCol w="1270779">
                  <a:extLst>
                    <a:ext uri="{9D8B030D-6E8A-4147-A177-3AD203B41FA5}">
                      <a16:colId xmlns:a16="http://schemas.microsoft.com/office/drawing/2014/main" val="796260197"/>
                    </a:ext>
                  </a:extLst>
                </a:gridCol>
                <a:gridCol w="1270779">
                  <a:extLst>
                    <a:ext uri="{9D8B030D-6E8A-4147-A177-3AD203B41FA5}">
                      <a16:colId xmlns:a16="http://schemas.microsoft.com/office/drawing/2014/main" val="4187268191"/>
                    </a:ext>
                  </a:extLst>
                </a:gridCol>
                <a:gridCol w="1270779">
                  <a:extLst>
                    <a:ext uri="{9D8B030D-6E8A-4147-A177-3AD203B41FA5}">
                      <a16:colId xmlns:a16="http://schemas.microsoft.com/office/drawing/2014/main" val="1061966862"/>
                    </a:ext>
                  </a:extLst>
                </a:gridCol>
                <a:gridCol w="1270779">
                  <a:extLst>
                    <a:ext uri="{9D8B030D-6E8A-4147-A177-3AD203B41FA5}">
                      <a16:colId xmlns:a16="http://schemas.microsoft.com/office/drawing/2014/main" val="3726631140"/>
                    </a:ext>
                  </a:extLst>
                </a:gridCol>
                <a:gridCol w="1270779">
                  <a:extLst>
                    <a:ext uri="{9D8B030D-6E8A-4147-A177-3AD203B41FA5}">
                      <a16:colId xmlns:a16="http://schemas.microsoft.com/office/drawing/2014/main" val="2287102937"/>
                    </a:ext>
                  </a:extLst>
                </a:gridCol>
              </a:tblGrid>
              <a:tr h="286188">
                <a:tc>
                  <a:txBody>
                    <a:bodyPr/>
                    <a:lstStyle/>
                    <a:p>
                      <a:pPr algn="l"/>
                      <a:endParaRPr lang="en-US" sz="1200"/>
                    </a:p>
                  </a:txBody>
                  <a:tcPr>
                    <a:lnB w="12700" cap="flat" cmpd="sng" algn="ctr">
                      <a:solidFill>
                        <a:schemeClr val="tx1"/>
                      </a:solidFill>
                      <a:prstDash val="solid"/>
                      <a:round/>
                      <a:headEnd type="none" w="med" len="med"/>
                      <a:tailEnd type="none" w="med" len="med"/>
                    </a:lnB>
                    <a:noFill/>
                  </a:tcPr>
                </a:tc>
                <a:tc>
                  <a:txBody>
                    <a:bodyPr/>
                    <a:lstStyle/>
                    <a:p>
                      <a:pPr algn="ctr" rtl="0"/>
                      <a:r>
                        <a:rPr lang="es-ES" sz="1200">
                          <a:solidFill>
                            <a:schemeClr val="accent1"/>
                          </a:solidFill>
                        </a:rPr>
                        <a:t>LA84E</a:t>
                      </a:r>
                    </a:p>
                  </a:txBody>
                  <a:tcP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solidFill>
                            <a:schemeClr val="accent1"/>
                          </a:solidFill>
                        </a:rPr>
                        <a:t>LA104E</a:t>
                      </a:r>
                    </a:p>
                  </a:txBody>
                  <a:tcP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solidFill>
                            <a:schemeClr val="accent1"/>
                          </a:solidFill>
                        </a:rPr>
                        <a:t>LA204E</a:t>
                      </a:r>
                    </a:p>
                  </a:txBody>
                  <a:tcP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solidFill>
                            <a:schemeClr val="accent1"/>
                          </a:solidFill>
                        </a:rPr>
                        <a:t>LA203E</a:t>
                      </a:r>
                    </a:p>
                  </a:txBody>
                  <a:tcP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solidFill>
                            <a:schemeClr val="accent1"/>
                          </a:solidFill>
                        </a:rPr>
                        <a:t>LA403E</a:t>
                      </a:r>
                    </a:p>
                  </a:txBody>
                  <a:tcP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solidFill>
                            <a:schemeClr val="accent1"/>
                          </a:solidFill>
                        </a:rPr>
                        <a:t>LA2002E</a:t>
                      </a:r>
                    </a:p>
                  </a:txBody>
                  <a:tcP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a:solidFill>
                            <a:schemeClr val="accent1"/>
                          </a:solidFill>
                        </a:rPr>
                        <a:t>LA4002E</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4208892"/>
                  </a:ext>
                </a:extLst>
              </a:tr>
              <a:tr h="311122">
                <a:tc>
                  <a:txBody>
                    <a:bodyPr/>
                    <a:lstStyle/>
                    <a:p>
                      <a:pPr marL="0" marR="0" lvl="0" indent="0" algn="l" rtl="0" eaLnBrk="1" fontAlgn="auto" latinLnBrk="0" hangingPunct="1">
                        <a:lnSpc>
                          <a:spcPct val="100000"/>
                        </a:lnSpc>
                        <a:spcBef>
                          <a:spcPts val="0"/>
                        </a:spcBef>
                        <a:spcAft>
                          <a:spcPts val="0"/>
                        </a:spcAft>
                        <a:buClrTx/>
                        <a:buSzTx/>
                        <a:buFontTx/>
                        <a:buNone/>
                      </a:pPr>
                      <a:r>
                        <a:rPr lang="es-ES" sz="1200" b="0"/>
                        <a:t>Capacidad</a:t>
                      </a:r>
                      <a:r>
                        <a:rPr lang="es-ES" sz="1200" b="0" baseline="0"/>
                        <a:t> máxima </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82 g</a:t>
                      </a:r>
                      <a:r>
                        <a:rPr lang="es-ES" sz="1200" b="0" i="0">
                          <a:solidFill>
                            <a:srgbClr val="004696"/>
                          </a:solidFill>
                          <a:effectLst/>
                          <a:latin typeface="Arial"/>
                        </a:rPr>
                        <a:t>​</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120 g</a:t>
                      </a:r>
                      <a:r>
                        <a:rPr lang="es-ES" sz="1200" b="0" i="0">
                          <a:solidFill>
                            <a:srgbClr val="004696"/>
                          </a:solidFill>
                          <a:effectLst/>
                          <a:latin typeface="Arial"/>
                        </a:rPr>
                        <a:t>​</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220 g</a:t>
                      </a:r>
                      <a:r>
                        <a:rPr lang="es-ES" sz="1200" b="0" i="0">
                          <a:solidFill>
                            <a:srgbClr val="004696"/>
                          </a:solidFill>
                          <a:effectLst/>
                          <a:latin typeface="Arial"/>
                        </a:rPr>
                        <a:t>​</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a:solidFill>
                            <a:srgbClr val="004696"/>
                          </a:solidFill>
                          <a:effectLst/>
                          <a:latin typeface="Arial"/>
                        </a:rPr>
                        <a:t>220 g</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420 g</a:t>
                      </a:r>
                      <a:r>
                        <a:rPr lang="es-ES" sz="1200" b="0" i="0">
                          <a:solidFill>
                            <a:srgbClr val="004696"/>
                          </a:solidFill>
                          <a:effectLst/>
                          <a:latin typeface="Arial"/>
                        </a:rPr>
                        <a:t>​</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2220 g</a:t>
                      </a:r>
                      <a:r>
                        <a:rPr lang="es-ES" sz="1200" b="0" i="0">
                          <a:solidFill>
                            <a:srgbClr val="004696"/>
                          </a:solidFill>
                          <a:effectLst/>
                          <a:latin typeface="Arial"/>
                        </a:rPr>
                        <a:t>​</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4200 g</a:t>
                      </a:r>
                      <a:r>
                        <a:rPr lang="es-ES" sz="1200" b="0" i="0">
                          <a:solidFill>
                            <a:srgbClr val="004696"/>
                          </a:solidFill>
                          <a:effectLst/>
                          <a:latin typeface="Arial"/>
                        </a:rPr>
                        <a:t>​</a:t>
                      </a:r>
                    </a:p>
                  </a:txBody>
                  <a:tcPr anchor="ct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84002909"/>
                  </a:ext>
                </a:extLst>
              </a:tr>
              <a:tr h="258740">
                <a:tc>
                  <a:txBody>
                    <a:bodyPr/>
                    <a:lstStyle/>
                    <a:p>
                      <a:pPr marL="0" marR="0" lvl="0" indent="0" algn="l" rtl="0" eaLnBrk="1" fontAlgn="auto" latinLnBrk="0" hangingPunct="1">
                        <a:lnSpc>
                          <a:spcPct val="100000"/>
                        </a:lnSpc>
                        <a:spcBef>
                          <a:spcPts val="0"/>
                        </a:spcBef>
                        <a:spcAft>
                          <a:spcPts val="0"/>
                        </a:spcAft>
                        <a:buClrTx/>
                        <a:buSzTx/>
                        <a:buFontTx/>
                        <a:buNone/>
                      </a:pPr>
                      <a:r>
                        <a:rPr lang="es-ES" sz="1200" b="0"/>
                        <a:t>Legibilidad </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0,1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0,1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0,1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a:solidFill>
                            <a:srgbClr val="004696"/>
                          </a:solidFill>
                          <a:effectLst/>
                          <a:latin typeface="Arial"/>
                        </a:rPr>
                        <a:t>1 mg</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76218484"/>
                  </a:ext>
                </a:extLst>
              </a:tr>
              <a:tr h="25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Repetibilidad, 5 % de carga</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0,08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0,08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0,08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a:solidFill>
                            <a:srgbClr val="004696"/>
                          </a:solidFill>
                          <a:effectLst/>
                          <a:latin typeface="Arial"/>
                        </a:rPr>
                        <a:t>0,7 mg</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0,7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7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7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39859313"/>
                  </a:ext>
                </a:extLst>
              </a:tr>
              <a:tr h="25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Desviación de la linealidad</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0,08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0,08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0,08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a:solidFill>
                            <a:srgbClr val="004696"/>
                          </a:solidFill>
                          <a:effectLst/>
                          <a:latin typeface="Arial"/>
                        </a:rPr>
                        <a:t>0,6 mg</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0,6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6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6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43134416"/>
                  </a:ext>
                </a:extLst>
              </a:tr>
              <a:tr h="25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Peso mínimo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chemeClr val="tx1"/>
                          </a:solidFill>
                        </a:rPr>
                        <a:t>(tolerancia = 1 %)*</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16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16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16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 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 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46650799"/>
                  </a:ext>
                </a:extLst>
              </a:tr>
              <a:tr h="25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Peso mínimo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chemeClr val="tx1"/>
                          </a:solidFill>
                        </a:rPr>
                        <a:t>(USP, tolerancia = 0,10 %)*</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160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160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160 mg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 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 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 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14 g</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26725036"/>
                  </a:ext>
                </a:extLst>
              </a:tr>
              <a:tr h="25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Tiempo de estabilización</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200" b="0" i="0" u="none" strike="noStrike">
                          <a:solidFill>
                            <a:srgbClr val="004696"/>
                          </a:solidFill>
                          <a:effectLst/>
                          <a:latin typeface="Arial"/>
                        </a:rPr>
                        <a:t>3 s</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3 s</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3 s</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a:solidFill>
                            <a:srgbClr val="004696"/>
                          </a:solidFill>
                          <a:effectLst/>
                          <a:latin typeface="Arial"/>
                        </a:rPr>
                        <a:t>3 s</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3 s</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3 s</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200" b="0" i="0" u="none" strike="noStrike">
                          <a:solidFill>
                            <a:srgbClr val="004696"/>
                          </a:solidFill>
                          <a:effectLst/>
                          <a:latin typeface="Arial"/>
                        </a:rPr>
                        <a:t>3 s</a:t>
                      </a:r>
                      <a:r>
                        <a:rPr lang="es-ES" sz="1200" b="0" i="0">
                          <a:solidFill>
                            <a:srgbClr val="004696"/>
                          </a:solidFill>
                          <a:effectLst/>
                          <a:latin typeface="Arial"/>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08472243"/>
                  </a:ext>
                </a:extLst>
              </a:tr>
              <a:tr h="258740">
                <a:tc>
                  <a:txBody>
                    <a:bodyPr/>
                    <a:lstStyle/>
                    <a:p>
                      <a:pPr marL="0" marR="0" lvl="0" indent="0" algn="l" rtl="0" eaLnBrk="1" fontAlgn="auto" latinLnBrk="0" hangingPunct="1">
                        <a:lnSpc>
                          <a:spcPct val="100000"/>
                        </a:lnSpc>
                        <a:spcBef>
                          <a:spcPts val="0"/>
                        </a:spcBef>
                        <a:spcAft>
                          <a:spcPts val="0"/>
                        </a:spcAft>
                        <a:buClrTx/>
                        <a:buSzTx/>
                        <a:buFontTx/>
                        <a:buNone/>
                      </a:pPr>
                      <a:r>
                        <a:rPr lang="es-ES" sz="1200" b="0"/>
                        <a:t>Dimensiones de la balanza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(an. × pr. × al.) (mm)</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100" b="0" i="0" u="none" strike="noStrike">
                          <a:solidFill>
                            <a:srgbClr val="004696"/>
                          </a:solidFill>
                          <a:effectLst/>
                          <a:latin typeface="+mn-lt"/>
                        </a:rPr>
                        <a:t>210 × 308 </a:t>
                      </a:r>
                    </a:p>
                    <a:p>
                      <a:pPr algn="ctr" rtl="0" fontAlgn="base"/>
                      <a:r>
                        <a:rPr lang="es-ES" sz="1100" b="0" i="0" u="none" strike="noStrike">
                          <a:solidFill>
                            <a:srgbClr val="004696"/>
                          </a:solidFill>
                          <a:effectLst/>
                          <a:latin typeface="+mn-lt"/>
                        </a:rPr>
                        <a:t>× 345 </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100" b="0" i="0" u="none" strike="noStrike">
                          <a:solidFill>
                            <a:srgbClr val="004696"/>
                          </a:solidFill>
                          <a:effectLst/>
                          <a:latin typeface="+mn-lt"/>
                        </a:rPr>
                        <a:t>210 × 308 </a:t>
                      </a:r>
                    </a:p>
                    <a:p>
                      <a:pPr algn="ctr" rtl="0" fontAlgn="base"/>
                      <a:r>
                        <a:rPr lang="es-ES" sz="1100" b="0" i="0" u="none" strike="noStrike">
                          <a:solidFill>
                            <a:srgbClr val="004696"/>
                          </a:solidFill>
                          <a:effectLst/>
                          <a:latin typeface="+mn-lt"/>
                        </a:rPr>
                        <a:t>× 345 </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100" b="0" i="0" u="none" strike="noStrike">
                          <a:solidFill>
                            <a:srgbClr val="004696"/>
                          </a:solidFill>
                          <a:effectLst/>
                          <a:latin typeface="+mn-lt"/>
                        </a:rPr>
                        <a:t>210 × 308 </a:t>
                      </a:r>
                    </a:p>
                    <a:p>
                      <a:pPr algn="ctr" rtl="0" fontAlgn="base"/>
                      <a:r>
                        <a:rPr lang="es-ES" sz="1100" b="0" i="0" u="none" strike="noStrike">
                          <a:solidFill>
                            <a:srgbClr val="004696"/>
                          </a:solidFill>
                          <a:effectLst/>
                          <a:latin typeface="+mn-lt"/>
                        </a:rPr>
                        <a:t>× 345 </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100" b="0" i="0" u="none" strike="noStrike">
                          <a:solidFill>
                            <a:srgbClr val="004696"/>
                          </a:solidFill>
                          <a:effectLst/>
                          <a:latin typeface="+mn-lt"/>
                        </a:rPr>
                        <a:t>210 × 308 </a:t>
                      </a:r>
                    </a:p>
                    <a:p>
                      <a:pPr algn="ctr" rtl="0" fontAlgn="base"/>
                      <a:r>
                        <a:rPr lang="es-ES" sz="1100" b="0" i="0" u="none" strike="noStrike">
                          <a:solidFill>
                            <a:srgbClr val="004696"/>
                          </a:solidFill>
                          <a:effectLst/>
                          <a:latin typeface="+mn-lt"/>
                        </a:rPr>
                        <a:t>x 280 </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100" b="0" i="0" u="none" strike="noStrike">
                          <a:solidFill>
                            <a:srgbClr val="004696"/>
                          </a:solidFill>
                          <a:effectLst/>
                          <a:latin typeface="+mn-lt"/>
                        </a:rPr>
                        <a:t>210 × 308 </a:t>
                      </a:r>
                    </a:p>
                    <a:p>
                      <a:pPr algn="ctr" rtl="0" fontAlgn="base"/>
                      <a:r>
                        <a:rPr lang="es-ES" sz="1100" b="0" i="0" u="none" strike="noStrike">
                          <a:solidFill>
                            <a:srgbClr val="004696"/>
                          </a:solidFill>
                          <a:effectLst/>
                          <a:latin typeface="+mn-lt"/>
                        </a:rPr>
                        <a:t>× 280 </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100" b="0" i="0" u="none" strike="noStrike">
                          <a:solidFill>
                            <a:srgbClr val="004696"/>
                          </a:solidFill>
                          <a:effectLst/>
                          <a:latin typeface="+mn-lt"/>
                        </a:rPr>
                        <a:t>200 × 308 </a:t>
                      </a:r>
                    </a:p>
                    <a:p>
                      <a:pPr algn="ctr" rtl="0" fontAlgn="base"/>
                      <a:r>
                        <a:rPr lang="es-ES" sz="1100" b="0" i="0" u="none" strike="noStrike">
                          <a:solidFill>
                            <a:srgbClr val="004696"/>
                          </a:solidFill>
                          <a:effectLst/>
                          <a:latin typeface="+mn-lt"/>
                        </a:rPr>
                        <a:t>× 102 </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0" fontAlgn="base"/>
                      <a:r>
                        <a:rPr lang="es-ES" sz="1100" b="0" i="0" u="none" strike="noStrike">
                          <a:solidFill>
                            <a:srgbClr val="004696"/>
                          </a:solidFill>
                          <a:effectLst/>
                          <a:latin typeface="+mn-lt"/>
                        </a:rPr>
                        <a:t>200 × 308 </a:t>
                      </a:r>
                    </a:p>
                    <a:p>
                      <a:pPr algn="ctr" rtl="0" fontAlgn="base"/>
                      <a:r>
                        <a:rPr lang="es-ES" sz="1100" b="0" i="0" u="none" strike="noStrike">
                          <a:solidFill>
                            <a:srgbClr val="004696"/>
                          </a:solidFill>
                          <a:effectLst/>
                          <a:latin typeface="+mn-lt"/>
                        </a:rPr>
                        <a:t>× 102 </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32028968"/>
                  </a:ext>
                </a:extLst>
              </a:tr>
              <a:tr h="25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t>Diámetro del platillo de pesaje (mm)</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ase"/>
                      <a:r>
                        <a:rPr lang="es-ES" sz="1100" b="0" i="0" u="none" strike="noStrike">
                          <a:solidFill>
                            <a:srgbClr val="004696"/>
                          </a:solidFill>
                          <a:effectLst/>
                          <a:latin typeface="+mn-lt"/>
                        </a:rPr>
                        <a:t> </a:t>
                      </a:r>
                      <a:r>
                        <a:rPr lang="es-ES" sz="1100" b="0" i="0" u="none" strike="noStrike">
                          <a:solidFill>
                            <a:schemeClr val="dk1"/>
                          </a:solidFill>
                          <a:effectLst/>
                          <a:latin typeface="+mn-lt"/>
                        </a:rPr>
                        <a:t>Ø </a:t>
                      </a:r>
                      <a:r>
                        <a:rPr lang="es-ES" sz="1100" b="0" i="0" u="none" strike="noStrike">
                          <a:solidFill>
                            <a:srgbClr val="004696"/>
                          </a:solidFill>
                          <a:effectLst/>
                          <a:latin typeface="+mn-lt"/>
                        </a:rPr>
                        <a:t>80</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rtl="0">
                        <a:buNone/>
                      </a:pPr>
                      <a:r>
                        <a:rPr lang="es-ES" sz="1100" b="0" i="0" u="none" strike="noStrike">
                          <a:solidFill>
                            <a:schemeClr val="dk1"/>
                          </a:solidFill>
                          <a:effectLst/>
                          <a:latin typeface="+mn-lt"/>
                        </a:rPr>
                        <a:t>Ø </a:t>
                      </a:r>
                      <a:r>
                        <a:rPr lang="es-ES" sz="1100" b="0" i="0" u="none" strike="noStrike">
                          <a:solidFill>
                            <a:srgbClr val="004696"/>
                          </a:solidFill>
                          <a:effectLst/>
                          <a:latin typeface="+mn-lt"/>
                        </a:rPr>
                        <a:t>80</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rtl="0">
                        <a:buNone/>
                      </a:pPr>
                      <a:r>
                        <a:rPr lang="es-ES" sz="1100" b="0" i="0" u="none" strike="noStrike">
                          <a:solidFill>
                            <a:schemeClr val="dk1"/>
                          </a:solidFill>
                          <a:effectLst/>
                          <a:latin typeface="+mn-lt"/>
                        </a:rPr>
                        <a:t>Ø </a:t>
                      </a:r>
                      <a:r>
                        <a:rPr lang="es-ES" sz="1100" b="0" i="0" u="none" strike="noStrike">
                          <a:solidFill>
                            <a:srgbClr val="004696"/>
                          </a:solidFill>
                          <a:effectLst/>
                          <a:latin typeface="+mn-lt"/>
                        </a:rPr>
                        <a:t>80</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0" i="0" u="none" strike="noStrike">
                          <a:solidFill>
                            <a:schemeClr val="dk1"/>
                          </a:solidFill>
                          <a:effectLst/>
                          <a:latin typeface="+mn-lt"/>
                        </a:rPr>
                        <a:t>Ø </a:t>
                      </a:r>
                      <a:r>
                        <a:rPr lang="es-ES" sz="1100" b="0" i="0" u="none" strike="noStrike">
                          <a:solidFill>
                            <a:srgbClr val="004696"/>
                          </a:solidFill>
                          <a:effectLst/>
                          <a:latin typeface="+mn-lt"/>
                        </a:rPr>
                        <a:t>100</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rtl="0">
                        <a:buNone/>
                      </a:pPr>
                      <a:r>
                        <a:rPr lang="es-ES" sz="1100" b="0" i="0" u="none" strike="noStrike">
                          <a:solidFill>
                            <a:schemeClr val="dk1"/>
                          </a:solidFill>
                          <a:effectLst/>
                          <a:latin typeface="+mn-lt"/>
                        </a:rPr>
                        <a:t>Ø </a:t>
                      </a:r>
                      <a:r>
                        <a:rPr lang="es-ES" sz="1100" b="0" i="0" u="none" strike="noStrike">
                          <a:solidFill>
                            <a:srgbClr val="004696"/>
                          </a:solidFill>
                          <a:effectLst/>
                          <a:latin typeface="+mn-lt"/>
                        </a:rPr>
                        <a:t>100</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rtl="0">
                        <a:buNone/>
                      </a:pPr>
                      <a:r>
                        <a:rPr lang="es-ES" sz="1100" b="0" i="0" u="none" strike="noStrike">
                          <a:solidFill>
                            <a:schemeClr val="dk1"/>
                          </a:solidFill>
                          <a:effectLst/>
                          <a:latin typeface="+mn-lt"/>
                        </a:rPr>
                        <a:t>Ø </a:t>
                      </a:r>
                      <a:r>
                        <a:rPr lang="es-ES" sz="1100" b="0" i="0" u="none" strike="noStrike">
                          <a:solidFill>
                            <a:srgbClr val="004696"/>
                          </a:solidFill>
                          <a:effectLst/>
                          <a:latin typeface="+mn-lt"/>
                        </a:rPr>
                        <a:t>180</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rtl="0">
                        <a:buNone/>
                      </a:pPr>
                      <a:r>
                        <a:rPr lang="es-ES" sz="1100" b="0" i="0" u="none" strike="noStrike">
                          <a:solidFill>
                            <a:schemeClr val="dk1"/>
                          </a:solidFill>
                          <a:effectLst/>
                          <a:latin typeface="+mn-lt"/>
                        </a:rPr>
                        <a:t>Ø </a:t>
                      </a:r>
                      <a:r>
                        <a:rPr lang="es-ES" sz="1100" b="0" i="0" u="none" strike="noStrike">
                          <a:solidFill>
                            <a:srgbClr val="004696"/>
                          </a:solidFill>
                          <a:effectLst/>
                          <a:latin typeface="+mn-lt"/>
                        </a:rPr>
                        <a:t>180</a:t>
                      </a:r>
                      <a:r>
                        <a:rPr lang="es-ES" sz="1100" b="0" i="0">
                          <a:solidFill>
                            <a:srgbClr val="004696"/>
                          </a:solidFill>
                          <a:effectLst/>
                          <a:latin typeface="+mn-lt"/>
                        </a:rPr>
                        <a:t>​</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57941364"/>
                  </a:ext>
                </a:extLst>
              </a:tr>
            </a:tbl>
          </a:graphicData>
        </a:graphic>
      </p:graphicFrame>
      <p:sp>
        <p:nvSpPr>
          <p:cNvPr id="6" name="Footer Placeholder 3">
            <a:extLst>
              <a:ext uri="{FF2B5EF4-FFF2-40B4-BE49-F238E27FC236}">
                <a16:creationId xmlns:a16="http://schemas.microsoft.com/office/drawing/2014/main" id="{C45680E1-AE25-122A-416B-148805EFF13A}"/>
              </a:ext>
            </a:extLst>
          </p:cNvPr>
          <p:cNvSpPr txBox="1">
            <a:spLocks/>
          </p:cNvSpPr>
          <p:nvPr/>
        </p:nvSpPr>
        <p:spPr>
          <a:xfrm>
            <a:off x="520454" y="6645600"/>
            <a:ext cx="11155275" cy="151200"/>
          </a:xfrm>
          <a:prstGeom prst="rect">
            <a:avLst/>
          </a:prstGeom>
        </p:spPr>
        <p:txBody>
          <a:bodyPr lIns="91440" tIns="45720" rIns="91440" bIns="45720" anchor="ct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pPr lvl="8" algn="r" rtl="0"/>
            <a:r>
              <a:rPr lang="es-ES" sz="800" dirty="0">
                <a:latin typeface="Arial"/>
                <a:cs typeface="Arial"/>
              </a:rPr>
              <a:t>30941541A</a:t>
            </a:r>
          </a:p>
        </p:txBody>
      </p:sp>
      <p:sp>
        <p:nvSpPr>
          <p:cNvPr id="3" name="TextBox 2">
            <a:extLst>
              <a:ext uri="{FF2B5EF4-FFF2-40B4-BE49-F238E27FC236}">
                <a16:creationId xmlns:a16="http://schemas.microsoft.com/office/drawing/2014/main" id="{375907A7-1BF5-6984-B90F-9E733CF3BDFE}"/>
              </a:ext>
            </a:extLst>
          </p:cNvPr>
          <p:cNvSpPr txBox="1"/>
          <p:nvPr/>
        </p:nvSpPr>
        <p:spPr>
          <a:xfrm>
            <a:off x="520454" y="6407749"/>
            <a:ext cx="10223879" cy="261610"/>
          </a:xfrm>
          <a:prstGeom prst="rect">
            <a:avLst/>
          </a:prstGeom>
          <a:noFill/>
        </p:spPr>
        <p:txBody>
          <a:bodyPr wrap="square">
            <a:spAutoFit/>
          </a:bodyPr>
          <a:lstStyle/>
          <a:p>
            <a:pPr rtl="0"/>
            <a:r>
              <a:rPr lang="es-ES" sz="1100" b="0"/>
              <a:t>* Determinado a una carga </a:t>
            </a:r>
            <a:r>
              <a:rPr lang="es-ES" sz="1100"/>
              <a:t>del 5 %, k = 2 </a:t>
            </a:r>
          </a:p>
        </p:txBody>
      </p:sp>
    </p:spTree>
    <p:extLst>
      <p:ext uri="{BB962C8B-B14F-4D97-AF65-F5344CB8AC3E}">
        <p14:creationId xmlns:p14="http://schemas.microsoft.com/office/powerpoint/2010/main" val="9933397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rFs5uiHu5zdwM59R52ZEx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pgrdrqVoeX2ywA4Mq.l9I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rFs5uiHu5zdwM59R52ZEx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pgrdrqVoeX2ywA4Mq.l9I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Final 2023-03-23">
  <a:themeElements>
    <a:clrScheme name="METTLER TOLEDO">
      <a:dk1>
        <a:srgbClr val="004696"/>
      </a:dk1>
      <a:lt1>
        <a:srgbClr val="FFFFFF"/>
      </a:lt1>
      <a:dk2>
        <a:srgbClr val="FFFFFF"/>
      </a:dk2>
      <a:lt2>
        <a:srgbClr val="3399FF"/>
      </a:lt2>
      <a:accent1>
        <a:srgbClr val="56A410"/>
      </a:accent1>
      <a:accent2>
        <a:srgbClr val="004696"/>
      </a:accent2>
      <a:accent3>
        <a:srgbClr val="3399FF"/>
      </a:accent3>
      <a:accent4>
        <a:srgbClr val="97CBFF"/>
      </a:accent4>
      <a:accent5>
        <a:srgbClr val="BEF38E"/>
      </a:accent5>
      <a:accent6>
        <a:srgbClr val="E69400"/>
      </a:accent6>
      <a:hlink>
        <a:srgbClr val="004696"/>
      </a:hlink>
      <a:folHlink>
        <a:srgbClr val="97CBFF"/>
      </a:folHlink>
    </a:clrScheme>
    <a:fontScheme name="Arial-Font">
      <a:majorFont>
        <a:latin typeface="Arial"/>
        <a:ea typeface=""/>
        <a:cs typeface=""/>
      </a:majorFont>
      <a:minorFont>
        <a:latin typeface="Arial"/>
        <a:ea typeface=""/>
        <a:cs typeface=""/>
      </a:minorFont>
    </a:fontScheme>
    <a:fmtScheme name="Mettler-Toledo-Master">
      <a:fillStyleLst>
        <a:solidFill>
          <a:schemeClr val="phClr"/>
        </a:solidFill>
        <a:solidFill>
          <a:schemeClr val="phClr"/>
        </a:solidFill>
        <a:gradFill>
          <a:gsLst>
            <a:gs pos="0">
              <a:schemeClr val="phClr">
                <a:tint val="100000"/>
                <a:shade val="50000"/>
                <a:satMod val="130000"/>
              </a:schemeClr>
            </a:gs>
            <a:gs pos="80000">
              <a:schemeClr val="phClr">
                <a:tint val="100000"/>
                <a:shade val="90000"/>
                <a:alpha val="100000"/>
                <a:satMod val="130000"/>
              </a:schemeClr>
            </a:gs>
            <a:gs pos="100000">
              <a:schemeClr val="phClr">
                <a:tint val="100000"/>
                <a:shade val="100000"/>
                <a:alpha val="100000"/>
                <a:satMod val="130000"/>
              </a:schemeClr>
            </a:gs>
          </a:gsLst>
          <a:lin ang="16200000" scaled="1"/>
        </a:gradFill>
      </a:fillStyleLst>
      <a:lnStyleLst>
        <a:ln w="6350" cap="flat" cmpd="sng" algn="ctr">
          <a:solidFill>
            <a:schemeClr val="phClr">
              <a:satMod val="150000"/>
            </a:schemeClr>
          </a:solidFill>
          <a:prstDash val="solid"/>
        </a:ln>
        <a:ln w="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40005" dist="25400" dir="5400000" algn="bl" rotWithShape="0">
              <a:srgbClr val="000000">
                <a:alpha val="35000"/>
              </a:srgbClr>
            </a:outerShdw>
          </a:effectLst>
        </a:effectStyle>
      </a:effectStyleLst>
      <a:bgFillStyleLst>
        <a:solidFill>
          <a:schemeClr val="phClr"/>
        </a:solidFill>
        <a:solidFill>
          <a:schemeClr val="phClr"/>
        </a:solidFill>
        <a:solidFill>
          <a:schemeClr val="phClr"/>
        </a:solidFill>
      </a:bgFillStyleLst>
    </a:fmtScheme>
  </a:themeElements>
  <a:objectDefaults>
    <a:spDef>
      <a:spPr>
        <a:solidFill>
          <a:schemeClr val="bg1">
            <a:lumMod val="95000"/>
          </a:schemeClr>
        </a:solidFill>
        <a:ln>
          <a:noFill/>
        </a:ln>
      </a:spPr>
      <a:bodyPr rtlCol="0" anchor="ctr"/>
      <a:lstStyle>
        <a:defPPr algn="ctr">
          <a:defRPr sz="1600" dirty="0" smtClean="0">
            <a:solidFill>
              <a:schemeClr val="tx1"/>
            </a:solidFill>
          </a:defRPr>
        </a:defPPr>
      </a:lstStyle>
      <a:style>
        <a:lnRef idx="2">
          <a:schemeClr val="accent4"/>
        </a:lnRef>
        <a:fillRef idx="1">
          <a:schemeClr val="lt1"/>
        </a:fillRef>
        <a:effectRef idx="0">
          <a:schemeClr val="accent4"/>
        </a:effectRef>
        <a:fontRef idx="minor">
          <a:schemeClr val="dk1"/>
        </a:fontRef>
      </a:style>
    </a:spDef>
    <a:lnDef>
      <a:spPr>
        <a:ln w="6350">
          <a:solidFill>
            <a:schemeClr val="bg1">
              <a:lumMod val="6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76213" indent="-176213" algn="l">
          <a:spcBef>
            <a:spcPts val="400"/>
          </a:spcBef>
          <a:spcAft>
            <a:spcPts val="600"/>
          </a:spcAft>
          <a:buClr>
            <a:schemeClr val="accent1"/>
          </a:buClr>
          <a:buFont typeface="Wingdings" panose="05000000000000000000" pitchFamily="2" charset="2"/>
          <a:buChar char="§"/>
          <a:defRPr sz="1600" dirty="0" smtClean="0"/>
        </a:defPPr>
      </a:lstStyle>
    </a:txDef>
  </a:objectDefaults>
  <a:extraClrSchemeLst/>
  <a:custClrLst>
    <a:custClr name="MT Green">
      <a:srgbClr val="56A410"/>
    </a:custClr>
    <a:custClr name="MT Blue">
      <a:srgbClr val="004696"/>
    </a:custClr>
    <a:custClr name="MT Cyan">
      <a:srgbClr val="3399FF"/>
    </a:custClr>
  </a:custClrLst>
  <a:extLst>
    <a:ext uri="{05A4C25C-085E-4340-85A3-A5531E510DB2}">
      <thm15:themeFamily xmlns:thm15="http://schemas.microsoft.com/office/thememl/2012/main" name="MT PowerPoint Template 2023 (003).pptx" id="{5CE2A4D2-5BE2-423D-B267-4AAB9793BFDF}" vid="{ED88FF13-9879-4700-93EE-7A1D0EED8172}"/>
    </a:ext>
  </a:extLst>
</a:theme>
</file>

<file path=ppt/theme/theme2.xml><?xml version="1.0" encoding="utf-8"?>
<a:theme xmlns:a="http://schemas.openxmlformats.org/drawingml/2006/main" name="Blank Final 2023-03-23">
  <a:themeElements>
    <a:clrScheme name="METTLER TOLEDO">
      <a:dk1>
        <a:srgbClr val="004696"/>
      </a:dk1>
      <a:lt1>
        <a:srgbClr val="FFFFFF"/>
      </a:lt1>
      <a:dk2>
        <a:srgbClr val="FFFFFF"/>
      </a:dk2>
      <a:lt2>
        <a:srgbClr val="3399FF"/>
      </a:lt2>
      <a:accent1>
        <a:srgbClr val="56A410"/>
      </a:accent1>
      <a:accent2>
        <a:srgbClr val="004696"/>
      </a:accent2>
      <a:accent3>
        <a:srgbClr val="3399FF"/>
      </a:accent3>
      <a:accent4>
        <a:srgbClr val="97CBFF"/>
      </a:accent4>
      <a:accent5>
        <a:srgbClr val="BEF38E"/>
      </a:accent5>
      <a:accent6>
        <a:srgbClr val="E69400"/>
      </a:accent6>
      <a:hlink>
        <a:srgbClr val="004696"/>
      </a:hlink>
      <a:folHlink>
        <a:srgbClr val="97CBFF"/>
      </a:folHlink>
    </a:clrScheme>
    <a:fontScheme name="Arial-Font">
      <a:majorFont>
        <a:latin typeface="Arial"/>
        <a:ea typeface=""/>
        <a:cs typeface=""/>
      </a:majorFont>
      <a:minorFont>
        <a:latin typeface="Arial"/>
        <a:ea typeface=""/>
        <a:cs typeface=""/>
      </a:minorFont>
    </a:fontScheme>
    <a:fmtScheme name="Mettler-Toledo-Master">
      <a:fillStyleLst>
        <a:solidFill>
          <a:schemeClr val="phClr"/>
        </a:solidFill>
        <a:solidFill>
          <a:schemeClr val="phClr"/>
        </a:solidFill>
        <a:gradFill>
          <a:gsLst>
            <a:gs pos="0">
              <a:schemeClr val="phClr">
                <a:tint val="100000"/>
                <a:shade val="50000"/>
                <a:satMod val="130000"/>
              </a:schemeClr>
            </a:gs>
            <a:gs pos="80000">
              <a:schemeClr val="phClr">
                <a:tint val="100000"/>
                <a:shade val="90000"/>
                <a:alpha val="100000"/>
                <a:satMod val="130000"/>
              </a:schemeClr>
            </a:gs>
            <a:gs pos="100000">
              <a:schemeClr val="phClr">
                <a:tint val="100000"/>
                <a:shade val="100000"/>
                <a:alpha val="100000"/>
                <a:satMod val="130000"/>
              </a:schemeClr>
            </a:gs>
          </a:gsLst>
          <a:lin ang="16200000" scaled="1"/>
        </a:gradFill>
      </a:fillStyleLst>
      <a:lnStyleLst>
        <a:ln w="6350" cap="flat" cmpd="sng" algn="ctr">
          <a:solidFill>
            <a:schemeClr val="phClr">
              <a:satMod val="150000"/>
            </a:schemeClr>
          </a:solidFill>
          <a:prstDash val="solid"/>
        </a:ln>
        <a:ln w="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40005" dist="25400" dir="5400000" algn="bl" rotWithShape="0">
              <a:srgbClr val="000000">
                <a:alpha val="35000"/>
              </a:srgbClr>
            </a:outerShdw>
          </a:effectLst>
        </a:effectStyle>
      </a:effectStyleLst>
      <a:bgFillStyleLst>
        <a:solidFill>
          <a:schemeClr val="phClr"/>
        </a:solidFill>
        <a:solidFill>
          <a:schemeClr val="phClr"/>
        </a:solidFill>
        <a:solidFill>
          <a:schemeClr val="phClr"/>
        </a:solidFill>
      </a:bgFillStyleLst>
    </a:fmtScheme>
  </a:themeElements>
  <a:objectDefaults>
    <a:spDef>
      <a:spPr>
        <a:solidFill>
          <a:schemeClr val="bg1">
            <a:lumMod val="95000"/>
          </a:schemeClr>
        </a:solidFill>
        <a:ln>
          <a:noFill/>
        </a:ln>
      </a:spPr>
      <a:bodyPr rtlCol="0" anchor="ctr"/>
      <a:lstStyle>
        <a:defPPr algn="ctr">
          <a:defRPr sz="1600" dirty="0" smtClean="0">
            <a:solidFill>
              <a:schemeClr val="tx1"/>
            </a:solidFill>
          </a:defRPr>
        </a:defPPr>
      </a:lstStyle>
      <a:style>
        <a:lnRef idx="2">
          <a:schemeClr val="accent4"/>
        </a:lnRef>
        <a:fillRef idx="1">
          <a:schemeClr val="lt1"/>
        </a:fillRef>
        <a:effectRef idx="0">
          <a:schemeClr val="accent4"/>
        </a:effectRef>
        <a:fontRef idx="minor">
          <a:schemeClr val="dk1"/>
        </a:fontRef>
      </a:style>
    </a:spDef>
    <a:lnDef>
      <a:spPr>
        <a:ln w="6350">
          <a:solidFill>
            <a:schemeClr val="bg1">
              <a:lumMod val="6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76213" indent="-176213" algn="l">
          <a:spcBef>
            <a:spcPts val="400"/>
          </a:spcBef>
          <a:spcAft>
            <a:spcPts val="600"/>
          </a:spcAft>
          <a:buClr>
            <a:schemeClr val="accent1"/>
          </a:buClr>
          <a:buFont typeface="Wingdings" panose="05000000000000000000" pitchFamily="2" charset="2"/>
          <a:buChar char="§"/>
          <a:defRPr sz="1600" dirty="0" smtClean="0"/>
        </a:defPPr>
      </a:lstStyle>
    </a:txDef>
  </a:objectDefaults>
  <a:extraClrSchemeLst/>
  <a:custClrLst>
    <a:custClr name="MT Green">
      <a:srgbClr val="56A410"/>
    </a:custClr>
    <a:custClr name="MT Blue">
      <a:srgbClr val="004696"/>
    </a:custClr>
    <a:custClr name="MT Cyan">
      <a:srgbClr val="3399FF"/>
    </a:custClr>
  </a:custClrLst>
  <a:extLst>
    <a:ext uri="{05A4C25C-085E-4340-85A3-A5531E510DB2}">
      <thm15:themeFamily xmlns:thm15="http://schemas.microsoft.com/office/thememl/2012/main" name="MT PowerPoint Template 2023.pptx" id="{22A2198C-E4DF-428E-B507-C09A72139CF9}" vid="{13D76B0A-8577-4A54-BEDB-EA80DEBF4137}"/>
    </a:ext>
  </a:extLst>
</a:theme>
</file>

<file path=ppt/theme/theme3.xml><?xml version="1.0" encoding="utf-8"?>
<a:theme xmlns:a="http://schemas.openxmlformats.org/drawingml/2006/main" name="Larissa-Design">
  <a:themeElements>
    <a:clrScheme name="Mettler-Toledo-Colors">
      <a:dk1>
        <a:srgbClr val="004696"/>
      </a:dk1>
      <a:lt1>
        <a:srgbClr val="FFFFFF"/>
      </a:lt1>
      <a:dk2>
        <a:srgbClr val="FFFFFF"/>
      </a:dk2>
      <a:lt2>
        <a:srgbClr val="3399FF"/>
      </a:lt2>
      <a:accent1>
        <a:srgbClr val="004696"/>
      </a:accent1>
      <a:accent2>
        <a:srgbClr val="3399FF"/>
      </a:accent2>
      <a:accent3>
        <a:srgbClr val="93CCFF"/>
      </a:accent3>
      <a:accent4>
        <a:srgbClr val="60B612"/>
      </a:accent4>
      <a:accent5>
        <a:srgbClr val="CCF595"/>
      </a:accent5>
      <a:accent6>
        <a:srgbClr val="E69400"/>
      </a:accent6>
      <a:hlink>
        <a:srgbClr val="004696"/>
      </a:hlink>
      <a:folHlink>
        <a:srgbClr val="70B711"/>
      </a:folHlink>
    </a:clrScheme>
    <a:fontScheme name="Arial-Font">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Mettler-Toledo-Colors">
      <a:dk1>
        <a:srgbClr val="004696"/>
      </a:dk1>
      <a:lt1>
        <a:srgbClr val="FFFFFF"/>
      </a:lt1>
      <a:dk2>
        <a:srgbClr val="FFFFFF"/>
      </a:dk2>
      <a:lt2>
        <a:srgbClr val="3399FF"/>
      </a:lt2>
      <a:accent1>
        <a:srgbClr val="004696"/>
      </a:accent1>
      <a:accent2>
        <a:srgbClr val="3399FF"/>
      </a:accent2>
      <a:accent3>
        <a:srgbClr val="93CCFF"/>
      </a:accent3>
      <a:accent4>
        <a:srgbClr val="60B612"/>
      </a:accent4>
      <a:accent5>
        <a:srgbClr val="CCF595"/>
      </a:accent5>
      <a:accent6>
        <a:srgbClr val="E69400"/>
      </a:accent6>
      <a:hlink>
        <a:srgbClr val="004696"/>
      </a:hlink>
      <a:folHlink>
        <a:srgbClr val="70B711"/>
      </a:folHlink>
    </a:clrScheme>
    <a:fontScheme name="Arial-Font">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D5A1AC06DCEC499E81E2CDFFFA173C" ma:contentTypeVersion="13" ma:contentTypeDescription="Create a new document." ma:contentTypeScope="" ma:versionID="f220ace945eb375002d1b0b4eed40ef1">
  <xsd:schema xmlns:xsd="http://www.w3.org/2001/XMLSchema" xmlns:xs="http://www.w3.org/2001/XMLSchema" xmlns:p="http://schemas.microsoft.com/office/2006/metadata/properties" xmlns:ns2="57be9616-1aa9-44f5-ae03-4141732e89eb" xmlns:ns3="c3ff659e-158d-4017-b359-b65de8817838" targetNamespace="http://schemas.microsoft.com/office/2006/metadata/properties" ma:root="true" ma:fieldsID="f11e73a56f49acc2b5e6084287bebff4" ns2:_="" ns3:_="">
    <xsd:import namespace="57be9616-1aa9-44f5-ae03-4141732e89eb"/>
    <xsd:import namespace="c3ff659e-158d-4017-b359-b65de88178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e9616-1aa9-44f5-ae03-4141732e89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e29fd97-47e2-4dd7-9344-6a601f8ae03e"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3ff659e-158d-4017-b359-b65de881783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838b3639-ffca-46e2-a0bd-3b7eab513b6c}" ma:internalName="TaxCatchAll" ma:showField="CatchAllData" ma:web="c3ff659e-158d-4017-b359-b65de88178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3ff659e-158d-4017-b359-b65de8817838" xsi:nil="true"/>
    <lcf76f155ced4ddcb4097134ff3c332f xmlns="57be9616-1aa9-44f5-ae03-4141732e89e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E5C9840-5BB2-4C41-B48A-0046B982E97C}"/>
</file>

<file path=customXml/itemProps2.xml><?xml version="1.0" encoding="utf-8"?>
<ds:datastoreItem xmlns:ds="http://schemas.openxmlformats.org/officeDocument/2006/customXml" ds:itemID="{99367BB7-B677-4833-B1E2-5F5F7B473962}">
  <ds:schemaRefs>
    <ds:schemaRef ds:uri="http://schemas.microsoft.com/sharepoint/v3/contenttype/forms"/>
  </ds:schemaRefs>
</ds:datastoreItem>
</file>

<file path=customXml/itemProps3.xml><?xml version="1.0" encoding="utf-8"?>
<ds:datastoreItem xmlns:ds="http://schemas.openxmlformats.org/officeDocument/2006/customXml" ds:itemID="{0EE1F72C-9683-425D-A8D1-53571179C666}">
  <ds:schemaRefs>
    <ds:schemaRef ds:uri="http://schemas.openxmlformats.org/package/2006/metadata/core-properties"/>
    <ds:schemaRef ds:uri="http://schemas.microsoft.com/office/infopath/2007/PartnerControls"/>
    <ds:schemaRef ds:uri="c3ff659e-158d-4017-b359-b65de8817838"/>
    <ds:schemaRef ds:uri="http://schemas.microsoft.com/office/2006/documentManagement/types"/>
    <ds:schemaRef ds:uri="http://purl.org/dc/terms/"/>
    <ds:schemaRef ds:uri="http://purl.org/dc/dcmitype/"/>
    <ds:schemaRef ds:uri="http://www.w3.org/XML/1998/namespace"/>
    <ds:schemaRef ds:uri="57be9616-1aa9-44f5-ae03-4141732e89eb"/>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blank</Template>
  <TotalTime>10</TotalTime>
  <Words>1370</Words>
  <Application>Microsoft Office PowerPoint</Application>
  <PresentationFormat>Widescreen</PresentationFormat>
  <Paragraphs>240</Paragraphs>
  <Slides>11</Slides>
  <Notes>4</Notes>
  <HiddenSlides>0</HiddenSlides>
  <MMClips>0</MMClips>
  <ScaleCrop>false</ScaleCrop>
  <HeadingPairs>
    <vt:vector size="8" baseType="variant">
      <vt:variant>
        <vt:lpstr>Fonts Used</vt:lpstr>
      </vt:variant>
      <vt:variant>
        <vt:i4>2</vt:i4>
      </vt: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16" baseType="lpstr">
      <vt:lpstr>Arial</vt:lpstr>
      <vt:lpstr>Wingdings</vt:lpstr>
      <vt:lpstr>Blank Final 2023-03-23</vt:lpstr>
      <vt:lpstr>Blank Final 2023-03-23</vt:lpstr>
      <vt:lpstr>think-cell Slide</vt:lpstr>
      <vt:lpstr>Balanzas LA </vt:lpstr>
      <vt:lpstr>Balanzas LA analíticas y de precisión</vt:lpstr>
      <vt:lpstr>Balanzas LA analíticas y de precisión</vt:lpstr>
      <vt:lpstr>Rendimiento fiable  Diseño duradero para mantener el valor</vt:lpstr>
      <vt:lpstr>Sencillas y asequibles Con todas las funciones básicas que necesita </vt:lpstr>
      <vt:lpstr>Accesorios</vt:lpstr>
      <vt:lpstr>GreenMT es nuestro programa de responsabilidad corporativa y sostenibilidad</vt:lpstr>
      <vt:lpstr>Las balanzas LA presentan funciones para mejorar la sostenibilidad</vt:lpstr>
      <vt:lpstr>Valores de la marca METTLER TOLEDO</vt:lpstr>
      <vt:lpstr>Soluciones de servicio en el punto de venta</vt:lpstr>
      <vt:lpstr>Especificaciones técnicas: balanzas analíticas y de precisión LA </vt:lpstr>
    </vt:vector>
  </TitlesOfParts>
  <Manager/>
  <Company>Mettler Toledo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 Slide</dc:title>
  <dc:creator>Southern Paul SLUK</dc:creator>
  <cp:lastModifiedBy>Paczuska Aleksandra MTPL SBC</cp:lastModifiedBy>
  <cp:revision>13</cp:revision>
  <dcterms:created xsi:type="dcterms:W3CDTF">2023-04-25T12:31:08Z</dcterms:created>
  <dcterms:modified xsi:type="dcterms:W3CDTF">2024-01-04T09:36:41Z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f615ef3-aa90-4fa2-9d66-c4f70f9fc413_Enabled">
    <vt:lpwstr>true</vt:lpwstr>
  </property>
  <property fmtid="{D5CDD505-2E9C-101B-9397-08002B2CF9AE}" pid="3" name="MSIP_Label_af615ef3-aa90-4fa2-9d66-c4f70f9fc413_SetDate">
    <vt:lpwstr>2021-07-12T11:39:35Z</vt:lpwstr>
  </property>
  <property fmtid="{D5CDD505-2E9C-101B-9397-08002B2CF9AE}" pid="4" name="MSIP_Label_af615ef3-aa90-4fa2-9d66-c4f70f9fc413_Method">
    <vt:lpwstr>Standard</vt:lpwstr>
  </property>
  <property fmtid="{D5CDD505-2E9C-101B-9397-08002B2CF9AE}" pid="5" name="MSIP_Label_af615ef3-aa90-4fa2-9d66-c4f70f9fc413_Name">
    <vt:lpwstr>Confidential</vt:lpwstr>
  </property>
  <property fmtid="{D5CDD505-2E9C-101B-9397-08002B2CF9AE}" pid="6" name="MSIP_Label_af615ef3-aa90-4fa2-9d66-c4f70f9fc413_SiteId">
    <vt:lpwstr>fb4c0aee-6cd2-482f-a1a5-717e7c02496b</vt:lpwstr>
  </property>
  <property fmtid="{D5CDD505-2E9C-101B-9397-08002B2CF9AE}" pid="7" name="MSIP_Label_af615ef3-aa90-4fa2-9d66-c4f70f9fc413_ActionId">
    <vt:lpwstr>8d842dae-99ec-4fa6-9f85-0e9e295c8a06</vt:lpwstr>
  </property>
  <property fmtid="{D5CDD505-2E9C-101B-9397-08002B2CF9AE}" pid="8" name="MSIP_Label_af615ef3-aa90-4fa2-9d66-c4f70f9fc413_ContentBits">
    <vt:lpwstr>0</vt:lpwstr>
  </property>
  <property fmtid="{D5CDD505-2E9C-101B-9397-08002B2CF9AE}" pid="9" name="ContentTypeId">
    <vt:lpwstr>0x01010076D5A1AC06DCEC499E81E2CDFFFA173C</vt:lpwstr>
  </property>
  <property fmtid="{D5CDD505-2E9C-101B-9397-08002B2CF9AE}" pid="10" name="MediaServiceImageTags">
    <vt:lpwstr/>
  </property>
</Properties>
</file>